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317" r:id="rId6"/>
    <p:sldId id="309" r:id="rId7"/>
    <p:sldId id="318" r:id="rId8"/>
    <p:sldId id="333" r:id="rId9"/>
    <p:sldId id="319" r:id="rId10"/>
    <p:sldId id="331" r:id="rId11"/>
    <p:sldId id="321" r:id="rId12"/>
    <p:sldId id="261" r:id="rId13"/>
    <p:sldId id="266" r:id="rId14"/>
    <p:sldId id="259" r:id="rId15"/>
    <p:sldId id="257" r:id="rId16"/>
    <p:sldId id="324" r:id="rId17"/>
    <p:sldId id="330" r:id="rId18"/>
    <p:sldId id="260" r:id="rId19"/>
    <p:sldId id="258" r:id="rId20"/>
    <p:sldId id="323" r:id="rId21"/>
    <p:sldId id="325" r:id="rId22"/>
    <p:sldId id="326" r:id="rId23"/>
    <p:sldId id="332" r:id="rId24"/>
    <p:sldId id="329" r:id="rId25"/>
    <p:sldId id="315" r:id="rId26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2C5"/>
    <a:srgbClr val="A998F4"/>
    <a:srgbClr val="FFFFFF"/>
    <a:srgbClr val="C7C1F4"/>
    <a:srgbClr val="EFBFD9"/>
    <a:srgbClr val="75C386"/>
    <a:srgbClr val="7BB6F7"/>
    <a:srgbClr val="70C3C7"/>
    <a:srgbClr val="96E3F0"/>
    <a:srgbClr val="38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86381" autoAdjust="0"/>
  </p:normalViewPr>
  <p:slideViewPr>
    <p:cSldViewPr snapToGrid="0">
      <p:cViewPr varScale="1">
        <p:scale>
          <a:sx n="61" d="100"/>
          <a:sy n="61" d="100"/>
        </p:scale>
        <p:origin x="1200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epšytė" userId="841e948e-daa7-438d-a560-c117b6622b90" providerId="ADAL" clId="{F108798C-2A20-48AB-8C0D-DFA8CDDFBCFF}"/>
    <pc:docChg chg="undo redo custSel addSld delSld modSld sldOrd">
      <pc:chgData name="Laura Repšytė" userId="841e948e-daa7-438d-a560-c117b6622b90" providerId="ADAL" clId="{F108798C-2A20-48AB-8C0D-DFA8CDDFBCFF}" dt="2025-04-14T07:40:03.831" v="1589"/>
      <pc:docMkLst>
        <pc:docMk/>
      </pc:docMkLst>
      <pc:sldChg chg="modSp mod">
        <pc:chgData name="Laura Repšytė" userId="841e948e-daa7-438d-a560-c117b6622b90" providerId="ADAL" clId="{F108798C-2A20-48AB-8C0D-DFA8CDDFBCFF}" dt="2025-04-11T06:03:21.090" v="20" actId="20577"/>
        <pc:sldMkLst>
          <pc:docMk/>
          <pc:sldMk cId="154712854" sldId="256"/>
        </pc:sldMkLst>
        <pc:spChg chg="mod">
          <ac:chgData name="Laura Repšytė" userId="841e948e-daa7-438d-a560-c117b6622b90" providerId="ADAL" clId="{F108798C-2A20-48AB-8C0D-DFA8CDDFBCFF}" dt="2025-04-11T06:02:49.208" v="0" actId="20577"/>
          <ac:spMkLst>
            <pc:docMk/>
            <pc:sldMk cId="154712854" sldId="256"/>
            <ac:spMk id="5" creationId="{1E3440B4-0AA4-1847-9CF4-1BE65B391002}"/>
          </ac:spMkLst>
        </pc:spChg>
        <pc:spChg chg="mod">
          <ac:chgData name="Laura Repšytė" userId="841e948e-daa7-438d-a560-c117b6622b90" providerId="ADAL" clId="{F108798C-2A20-48AB-8C0D-DFA8CDDFBCFF}" dt="2025-04-11T06:03:21.090" v="20" actId="20577"/>
          <ac:spMkLst>
            <pc:docMk/>
            <pc:sldMk cId="154712854" sldId="256"/>
            <ac:spMk id="10" creationId="{DA38121A-BDF1-604D-96C2-27E9630E436F}"/>
          </ac:spMkLst>
        </pc:spChg>
      </pc:sldChg>
      <pc:sldChg chg="delSp modSp add mod ord">
        <pc:chgData name="Laura Repšytė" userId="841e948e-daa7-438d-a560-c117b6622b90" providerId="ADAL" clId="{F108798C-2A20-48AB-8C0D-DFA8CDDFBCFF}" dt="2025-04-14T07:39:58.395" v="1587"/>
        <pc:sldMkLst>
          <pc:docMk/>
          <pc:sldMk cId="1114220426" sldId="257"/>
        </pc:sldMkLst>
        <pc:graphicFrameChg chg="del">
          <ac:chgData name="Laura Repšytė" userId="841e948e-daa7-438d-a560-c117b6622b90" providerId="ADAL" clId="{F108798C-2A20-48AB-8C0D-DFA8CDDFBCFF}" dt="2025-04-14T07:26:31.611" v="1536" actId="478"/>
          <ac:graphicFrameMkLst>
            <pc:docMk/>
            <pc:sldMk cId="1114220426" sldId="257"/>
            <ac:graphicFrameMk id="5" creationId="{6B5648B3-E5DB-0661-2C2B-49DF71FCB4E3}"/>
          </ac:graphicFrameMkLst>
        </pc:graphicFrameChg>
        <pc:graphicFrameChg chg="mod">
          <ac:chgData name="Laura Repšytė" userId="841e948e-daa7-438d-a560-c117b6622b90" providerId="ADAL" clId="{F108798C-2A20-48AB-8C0D-DFA8CDDFBCFF}" dt="2025-04-14T07:26:35.701" v="1537" actId="1076"/>
          <ac:graphicFrameMkLst>
            <pc:docMk/>
            <pc:sldMk cId="1114220426" sldId="257"/>
            <ac:graphicFrameMk id="8" creationId="{6F71555E-3774-3A36-7644-02A43AD634F1}"/>
          </ac:graphicFrameMkLst>
        </pc:graphicFrameChg>
        <pc:graphicFrameChg chg="del">
          <ac:chgData name="Laura Repšytė" userId="841e948e-daa7-438d-a560-c117b6622b90" providerId="ADAL" clId="{F108798C-2A20-48AB-8C0D-DFA8CDDFBCFF}" dt="2025-04-14T07:26:28.816" v="1535" actId="478"/>
          <ac:graphicFrameMkLst>
            <pc:docMk/>
            <pc:sldMk cId="1114220426" sldId="257"/>
            <ac:graphicFrameMk id="9" creationId="{9D12F6F5-7ECA-3B15-CC38-2CB868D2CFE6}"/>
          </ac:graphicFrameMkLst>
        </pc:graphicFrameChg>
      </pc:sldChg>
      <pc:sldChg chg="delSp modSp add mod ord">
        <pc:chgData name="Laura Repšytė" userId="841e948e-daa7-438d-a560-c117b6622b90" providerId="ADAL" clId="{F108798C-2A20-48AB-8C0D-DFA8CDDFBCFF}" dt="2025-04-14T07:40:03.831" v="1589"/>
        <pc:sldMkLst>
          <pc:docMk/>
          <pc:sldMk cId="1648324479" sldId="258"/>
        </pc:sldMkLst>
        <pc:graphicFrameChg chg="del">
          <ac:chgData name="Laura Repšytė" userId="841e948e-daa7-438d-a560-c117b6622b90" providerId="ADAL" clId="{F108798C-2A20-48AB-8C0D-DFA8CDDFBCFF}" dt="2025-04-14T07:26:47.342" v="1540" actId="478"/>
          <ac:graphicFrameMkLst>
            <pc:docMk/>
            <pc:sldMk cId="1648324479" sldId="258"/>
            <ac:graphicFrameMk id="5" creationId="{4BC9450E-534F-478C-C290-486C69E649F2}"/>
          </ac:graphicFrameMkLst>
        </pc:graphicFrameChg>
        <pc:graphicFrameChg chg="mod">
          <ac:chgData name="Laura Repšytė" userId="841e948e-daa7-438d-a560-c117b6622b90" providerId="ADAL" clId="{F108798C-2A20-48AB-8C0D-DFA8CDDFBCFF}" dt="2025-04-14T07:26:53.992" v="1541" actId="1076"/>
          <ac:graphicFrameMkLst>
            <pc:docMk/>
            <pc:sldMk cId="1648324479" sldId="258"/>
            <ac:graphicFrameMk id="8" creationId="{4CDC24CB-7B7B-10F9-9BA7-2202EFB2A7E0}"/>
          </ac:graphicFrameMkLst>
        </pc:graphicFrameChg>
        <pc:graphicFrameChg chg="del">
          <ac:chgData name="Laura Repšytė" userId="841e948e-daa7-438d-a560-c117b6622b90" providerId="ADAL" clId="{F108798C-2A20-48AB-8C0D-DFA8CDDFBCFF}" dt="2025-04-14T07:26:45.352" v="1539" actId="478"/>
          <ac:graphicFrameMkLst>
            <pc:docMk/>
            <pc:sldMk cId="1648324479" sldId="258"/>
            <ac:graphicFrameMk id="9" creationId="{6CB872C5-4D54-953A-D38F-55DE88F334C2}"/>
          </ac:graphicFrameMkLst>
        </pc:graphicFrameChg>
      </pc:sldChg>
      <pc:sldChg chg="delSp modSp add mod ord">
        <pc:chgData name="Laura Repšytė" userId="841e948e-daa7-438d-a560-c117b6622b90" providerId="ADAL" clId="{F108798C-2A20-48AB-8C0D-DFA8CDDFBCFF}" dt="2025-04-14T07:39:51.183" v="1585"/>
        <pc:sldMkLst>
          <pc:docMk/>
          <pc:sldMk cId="431698962" sldId="259"/>
        </pc:sldMkLst>
        <pc:graphicFrameChg chg="del">
          <ac:chgData name="Laura Repšytė" userId="841e948e-daa7-438d-a560-c117b6622b90" providerId="ADAL" clId="{F108798C-2A20-48AB-8C0D-DFA8CDDFBCFF}" dt="2025-04-14T07:31:07.285" v="1543" actId="478"/>
          <ac:graphicFrameMkLst>
            <pc:docMk/>
            <pc:sldMk cId="431698962" sldId="259"/>
            <ac:graphicFrameMk id="5" creationId="{30B5EA2B-0618-A979-81A8-33E7642FFB86}"/>
          </ac:graphicFrameMkLst>
        </pc:graphicFrameChg>
        <pc:graphicFrameChg chg="mod modGraphic">
          <ac:chgData name="Laura Repšytė" userId="841e948e-daa7-438d-a560-c117b6622b90" providerId="ADAL" clId="{F108798C-2A20-48AB-8C0D-DFA8CDDFBCFF}" dt="2025-04-14T07:31:35.393" v="1553" actId="1076"/>
          <ac:graphicFrameMkLst>
            <pc:docMk/>
            <pc:sldMk cId="431698962" sldId="259"/>
            <ac:graphicFrameMk id="8" creationId="{C4204731-022B-D6C0-5058-33EAB88B8CBC}"/>
          </ac:graphicFrameMkLst>
        </pc:graphicFrameChg>
        <pc:graphicFrameChg chg="del">
          <ac:chgData name="Laura Repšytė" userId="841e948e-daa7-438d-a560-c117b6622b90" providerId="ADAL" clId="{F108798C-2A20-48AB-8C0D-DFA8CDDFBCFF}" dt="2025-04-14T07:31:08.870" v="1544" actId="478"/>
          <ac:graphicFrameMkLst>
            <pc:docMk/>
            <pc:sldMk cId="431698962" sldId="259"/>
            <ac:graphicFrameMk id="9" creationId="{5A6D1205-F3C5-494F-A545-AA21519A4999}"/>
          </ac:graphicFrameMkLst>
        </pc:graphicFrameChg>
        <pc:picChg chg="mod">
          <ac:chgData name="Laura Repšytė" userId="841e948e-daa7-438d-a560-c117b6622b90" providerId="ADAL" clId="{F108798C-2A20-48AB-8C0D-DFA8CDDFBCFF}" dt="2025-04-14T07:31:33.508" v="1552" actId="1076"/>
          <ac:picMkLst>
            <pc:docMk/>
            <pc:sldMk cId="431698962" sldId="259"/>
            <ac:picMk id="12" creationId="{7A0702EE-42E6-8FE9-6B4D-BFC0B2D37DBF}"/>
          </ac:picMkLst>
        </pc:picChg>
      </pc:sldChg>
      <pc:sldChg chg="delSp modSp add mod ord">
        <pc:chgData name="Laura Repšytė" userId="841e948e-daa7-438d-a560-c117b6622b90" providerId="ADAL" clId="{F108798C-2A20-48AB-8C0D-DFA8CDDFBCFF}" dt="2025-04-14T07:38:42.426" v="1581"/>
        <pc:sldMkLst>
          <pc:docMk/>
          <pc:sldMk cId="1297088669" sldId="260"/>
        </pc:sldMkLst>
        <pc:spChg chg="mod">
          <ac:chgData name="Laura Repšytė" userId="841e948e-daa7-438d-a560-c117b6622b90" providerId="ADAL" clId="{F108798C-2A20-48AB-8C0D-DFA8CDDFBCFF}" dt="2025-04-14T07:32:10.014" v="1560" actId="1076"/>
          <ac:spMkLst>
            <pc:docMk/>
            <pc:sldMk cId="1297088669" sldId="260"/>
            <ac:spMk id="2" creationId="{B42AB908-A41C-13E5-4EC8-2238F1B78D04}"/>
          </ac:spMkLst>
        </pc:spChg>
        <pc:graphicFrameChg chg="del">
          <ac:chgData name="Laura Repšytė" userId="841e948e-daa7-438d-a560-c117b6622b90" providerId="ADAL" clId="{F108798C-2A20-48AB-8C0D-DFA8CDDFBCFF}" dt="2025-04-14T07:31:51.521" v="1555" actId="478"/>
          <ac:graphicFrameMkLst>
            <pc:docMk/>
            <pc:sldMk cId="1297088669" sldId="260"/>
            <ac:graphicFrameMk id="5" creationId="{3E1AE14E-4852-7143-B23E-0BC00E1B09FA}"/>
          </ac:graphicFrameMkLst>
        </pc:graphicFrameChg>
        <pc:graphicFrameChg chg="mod">
          <ac:chgData name="Laura Repšytė" userId="841e948e-daa7-438d-a560-c117b6622b90" providerId="ADAL" clId="{F108798C-2A20-48AB-8C0D-DFA8CDDFBCFF}" dt="2025-04-14T07:32:02.036" v="1558" actId="1076"/>
          <ac:graphicFrameMkLst>
            <pc:docMk/>
            <pc:sldMk cId="1297088669" sldId="260"/>
            <ac:graphicFrameMk id="8" creationId="{AFEDB441-4E99-8BC3-855B-E90B3119AF64}"/>
          </ac:graphicFrameMkLst>
        </pc:graphicFrameChg>
        <pc:graphicFrameChg chg="del">
          <ac:chgData name="Laura Repšytė" userId="841e948e-daa7-438d-a560-c117b6622b90" providerId="ADAL" clId="{F108798C-2A20-48AB-8C0D-DFA8CDDFBCFF}" dt="2025-04-14T07:31:54.273" v="1556" actId="478"/>
          <ac:graphicFrameMkLst>
            <pc:docMk/>
            <pc:sldMk cId="1297088669" sldId="260"/>
            <ac:graphicFrameMk id="9" creationId="{25529CA2-F5C3-6CE1-EC7B-5A49E9B952AE}"/>
          </ac:graphicFrameMkLst>
        </pc:graphicFrameChg>
      </pc:sldChg>
      <pc:sldChg chg="add ord">
        <pc:chgData name="Laura Repšytė" userId="841e948e-daa7-438d-a560-c117b6622b90" providerId="ADAL" clId="{F108798C-2A20-48AB-8C0D-DFA8CDDFBCFF}" dt="2025-04-14T07:38:11.540" v="1579"/>
        <pc:sldMkLst>
          <pc:docMk/>
          <pc:sldMk cId="748965068" sldId="261"/>
        </pc:sldMkLst>
      </pc:sldChg>
      <pc:sldChg chg="add del">
        <pc:chgData name="Laura Repšytė" userId="841e948e-daa7-438d-a560-c117b6622b90" providerId="ADAL" clId="{F108798C-2A20-48AB-8C0D-DFA8CDDFBCFF}" dt="2025-04-14T07:34:07.161" v="1572" actId="47"/>
        <pc:sldMkLst>
          <pc:docMk/>
          <pc:sldMk cId="1845730211" sldId="262"/>
        </pc:sldMkLst>
      </pc:sldChg>
      <pc:sldChg chg="delSp modSp add mod ord">
        <pc:chgData name="Laura Repšytė" userId="841e948e-daa7-438d-a560-c117b6622b90" providerId="ADAL" clId="{F108798C-2A20-48AB-8C0D-DFA8CDDFBCFF}" dt="2025-04-14T07:39:45.791" v="1583"/>
        <pc:sldMkLst>
          <pc:docMk/>
          <pc:sldMk cId="3662596760" sldId="266"/>
        </pc:sldMkLst>
        <pc:spChg chg="mod">
          <ac:chgData name="Laura Repšytė" userId="841e948e-daa7-438d-a560-c117b6622b90" providerId="ADAL" clId="{F108798C-2A20-48AB-8C0D-DFA8CDDFBCFF}" dt="2025-04-14T07:33:34.196" v="1570" actId="403"/>
          <ac:spMkLst>
            <pc:docMk/>
            <pc:sldMk cId="3662596760" sldId="266"/>
            <ac:spMk id="2" creationId="{95D8C9ED-6134-CC87-4CD6-E193EE727EE0}"/>
          </ac:spMkLst>
        </pc:spChg>
        <pc:graphicFrameChg chg="del">
          <ac:chgData name="Laura Repšytė" userId="841e948e-daa7-438d-a560-c117b6622b90" providerId="ADAL" clId="{F108798C-2A20-48AB-8C0D-DFA8CDDFBCFF}" dt="2025-04-14T07:33:12.122" v="1563" actId="478"/>
          <ac:graphicFrameMkLst>
            <pc:docMk/>
            <pc:sldMk cId="3662596760" sldId="266"/>
            <ac:graphicFrameMk id="5" creationId="{28726C52-0783-F570-1BFA-256019D26B92}"/>
          </ac:graphicFrameMkLst>
        </pc:graphicFrameChg>
        <pc:graphicFrameChg chg="mod modGraphic">
          <ac:chgData name="Laura Repšytė" userId="841e948e-daa7-438d-a560-c117b6622b90" providerId="ADAL" clId="{F108798C-2A20-48AB-8C0D-DFA8CDDFBCFF}" dt="2025-04-14T07:33:25.744" v="1568" actId="1076"/>
          <ac:graphicFrameMkLst>
            <pc:docMk/>
            <pc:sldMk cId="3662596760" sldId="266"/>
            <ac:graphicFrameMk id="8" creationId="{2C16E3F3-0DEC-2413-F0D2-47CC66685732}"/>
          </ac:graphicFrameMkLst>
        </pc:graphicFrameChg>
        <pc:graphicFrameChg chg="del">
          <ac:chgData name="Laura Repšytė" userId="841e948e-daa7-438d-a560-c117b6622b90" providerId="ADAL" clId="{F108798C-2A20-48AB-8C0D-DFA8CDDFBCFF}" dt="2025-04-14T07:33:10.325" v="1562" actId="478"/>
          <ac:graphicFrameMkLst>
            <pc:docMk/>
            <pc:sldMk cId="3662596760" sldId="266"/>
            <ac:graphicFrameMk id="9" creationId="{D99D836D-CD2C-DCCC-0EE8-8F886A4E0ED4}"/>
          </ac:graphicFrameMkLst>
        </pc:graphicFrameChg>
        <pc:picChg chg="mod">
          <ac:chgData name="Laura Repšytė" userId="841e948e-daa7-438d-a560-c117b6622b90" providerId="ADAL" clId="{F108798C-2A20-48AB-8C0D-DFA8CDDFBCFF}" dt="2025-04-14T07:33:30.068" v="1569" actId="1076"/>
          <ac:picMkLst>
            <pc:docMk/>
            <pc:sldMk cId="3662596760" sldId="266"/>
            <ac:picMk id="4" creationId="{FEA03B9E-86DF-40A7-F726-A6BD69E25D16}"/>
          </ac:picMkLst>
        </pc:picChg>
      </pc:sldChg>
      <pc:sldChg chg="modSp add del mod">
        <pc:chgData name="Laura Repšytė" userId="841e948e-daa7-438d-a560-c117b6622b90" providerId="ADAL" clId="{F108798C-2A20-48AB-8C0D-DFA8CDDFBCFF}" dt="2025-04-14T06:50:35.485" v="1511" actId="47"/>
        <pc:sldMkLst>
          <pc:docMk/>
          <pc:sldMk cId="761484288" sldId="268"/>
        </pc:sldMkLst>
        <pc:spChg chg="mod">
          <ac:chgData name="Laura Repšytė" userId="841e948e-daa7-438d-a560-c117b6622b90" providerId="ADAL" clId="{F108798C-2A20-48AB-8C0D-DFA8CDDFBCFF}" dt="2025-04-14T06:29:21.809" v="1507" actId="20577"/>
          <ac:spMkLst>
            <pc:docMk/>
            <pc:sldMk cId="761484288" sldId="268"/>
            <ac:spMk id="14" creationId="{3EA9D383-7E2F-F949-BD5C-22F30006BFB3}"/>
          </ac:spMkLst>
        </pc:spChg>
      </pc:sldChg>
      <pc:sldChg chg="modSp mod setBg">
        <pc:chgData name="Laura Repšytė" userId="841e948e-daa7-438d-a560-c117b6622b90" providerId="ADAL" clId="{F108798C-2A20-48AB-8C0D-DFA8CDDFBCFF}" dt="2025-04-13T17:30:36.471" v="89" actId="692"/>
        <pc:sldMkLst>
          <pc:docMk/>
          <pc:sldMk cId="1180352843" sldId="309"/>
        </pc:sldMkLst>
        <pc:graphicFrameChg chg="mod">
          <ac:chgData name="Laura Repšytė" userId="841e948e-daa7-438d-a560-c117b6622b90" providerId="ADAL" clId="{F108798C-2A20-48AB-8C0D-DFA8CDDFBCFF}" dt="2025-04-13T17:30:36.471" v="89" actId="692"/>
          <ac:graphicFrameMkLst>
            <pc:docMk/>
            <pc:sldMk cId="1180352843" sldId="309"/>
            <ac:graphicFrameMk id="3" creationId="{E55BA0C0-F533-BEAD-7B0F-4A38A1694844}"/>
          </ac:graphicFrameMkLst>
        </pc:graphicFrameChg>
      </pc:sldChg>
      <pc:sldChg chg="add del">
        <pc:chgData name="Laura Repšytė" userId="841e948e-daa7-438d-a560-c117b6622b90" providerId="ADAL" clId="{F108798C-2A20-48AB-8C0D-DFA8CDDFBCFF}" dt="2025-04-14T07:19:11.662" v="1533"/>
        <pc:sldMkLst>
          <pc:docMk/>
          <pc:sldMk cId="825691833" sldId="315"/>
        </pc:sldMkLst>
      </pc:sldChg>
      <pc:sldChg chg="add del">
        <pc:chgData name="Laura Repšytė" userId="841e948e-daa7-438d-a560-c117b6622b90" providerId="ADAL" clId="{F108798C-2A20-48AB-8C0D-DFA8CDDFBCFF}" dt="2025-04-14T06:13:19.707" v="1432" actId="47"/>
        <pc:sldMkLst>
          <pc:docMk/>
          <pc:sldMk cId="1680584542" sldId="316"/>
        </pc:sldMkLst>
      </pc:sldChg>
      <pc:sldChg chg="modSp add del mod">
        <pc:chgData name="Laura Repšytė" userId="841e948e-daa7-438d-a560-c117b6622b90" providerId="ADAL" clId="{F108798C-2A20-48AB-8C0D-DFA8CDDFBCFF}" dt="2025-04-13T17:39:39.097" v="165" actId="207"/>
        <pc:sldMkLst>
          <pc:docMk/>
          <pc:sldMk cId="970132168" sldId="318"/>
        </pc:sldMkLst>
        <pc:spChg chg="mod">
          <ac:chgData name="Laura Repšytė" userId="841e948e-daa7-438d-a560-c117b6622b90" providerId="ADAL" clId="{F108798C-2A20-48AB-8C0D-DFA8CDDFBCFF}" dt="2025-04-13T17:39:14.150" v="163" actId="207"/>
          <ac:spMkLst>
            <pc:docMk/>
            <pc:sldMk cId="970132168" sldId="318"/>
            <ac:spMk id="14" creationId="{0FA7D519-5129-8928-89B0-76306D1E553D}"/>
          </ac:spMkLst>
        </pc:spChg>
        <pc:spChg chg="mod">
          <ac:chgData name="Laura Repšytė" userId="841e948e-daa7-438d-a560-c117b6622b90" providerId="ADAL" clId="{F108798C-2A20-48AB-8C0D-DFA8CDDFBCFF}" dt="2025-04-13T17:32:04.634" v="99" actId="20577"/>
          <ac:spMkLst>
            <pc:docMk/>
            <pc:sldMk cId="970132168" sldId="318"/>
            <ac:spMk id="15" creationId="{BB6020A3-BF40-8B24-B601-02A5E7C8D331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32" creationId="{74A9C1D8-8BDD-7F5A-F551-69816AD16D66}"/>
          </ac:spMkLst>
        </pc:spChg>
        <pc:spChg chg="mod">
          <ac:chgData name="Laura Repšytė" userId="841e948e-daa7-438d-a560-c117b6622b90" providerId="ADAL" clId="{F108798C-2A20-48AB-8C0D-DFA8CDDFBCFF}" dt="2025-04-13T17:35:56.885" v="132" actId="20577"/>
          <ac:spMkLst>
            <pc:docMk/>
            <pc:sldMk cId="970132168" sldId="318"/>
            <ac:spMk id="33" creationId="{A2C3D7F4-86F0-6493-ECA3-AC2C743B2771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36" creationId="{F8E6B631-5303-C212-29F1-04063A39EC3A}"/>
          </ac:spMkLst>
        </pc:spChg>
        <pc:spChg chg="mod">
          <ac:chgData name="Laura Repšytė" userId="841e948e-daa7-438d-a560-c117b6622b90" providerId="ADAL" clId="{F108798C-2A20-48AB-8C0D-DFA8CDDFBCFF}" dt="2025-04-13T17:36:06.616" v="138" actId="20577"/>
          <ac:spMkLst>
            <pc:docMk/>
            <pc:sldMk cId="970132168" sldId="318"/>
            <ac:spMk id="37" creationId="{B61BF79D-436C-41D5-6330-D0A2E965046B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39" creationId="{2DA2FD56-1414-0E42-040C-CC9D630E4AB4}"/>
          </ac:spMkLst>
        </pc:spChg>
        <pc:spChg chg="mod">
          <ac:chgData name="Laura Repšytė" userId="841e948e-daa7-438d-a560-c117b6622b90" providerId="ADAL" clId="{F108798C-2A20-48AB-8C0D-DFA8CDDFBCFF}" dt="2025-04-13T17:36:16.702" v="143" actId="20577"/>
          <ac:spMkLst>
            <pc:docMk/>
            <pc:sldMk cId="970132168" sldId="318"/>
            <ac:spMk id="40" creationId="{A4F7CCA5-CEF4-A954-2BBF-49380FDB3B24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41" creationId="{40BB18D1-D5BF-4B27-B302-F05CA8AAF7EA}"/>
          </ac:spMkLst>
        </pc:spChg>
        <pc:spChg chg="mod">
          <ac:chgData name="Laura Repšytė" userId="841e948e-daa7-438d-a560-c117b6622b90" providerId="ADAL" clId="{F108798C-2A20-48AB-8C0D-DFA8CDDFBCFF}" dt="2025-04-13T17:34:14.606" v="106" actId="20577"/>
          <ac:spMkLst>
            <pc:docMk/>
            <pc:sldMk cId="970132168" sldId="318"/>
            <ac:spMk id="42" creationId="{274BBB60-CEFF-019B-9389-D43D49891C60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43" creationId="{3839E290-E064-34A1-4ED1-AC03D4E81FEE}"/>
          </ac:spMkLst>
        </pc:spChg>
        <pc:spChg chg="mod">
          <ac:chgData name="Laura Repšytė" userId="841e948e-daa7-438d-a560-c117b6622b90" providerId="ADAL" clId="{F108798C-2A20-48AB-8C0D-DFA8CDDFBCFF}" dt="2025-04-13T17:34:36.169" v="113" actId="20577"/>
          <ac:spMkLst>
            <pc:docMk/>
            <pc:sldMk cId="970132168" sldId="318"/>
            <ac:spMk id="44" creationId="{86BF94C1-BFCB-BB51-5980-7E9D73E6844C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45" creationId="{17B59787-9662-1875-E8F3-F42E5EED7DF1}"/>
          </ac:spMkLst>
        </pc:spChg>
        <pc:spChg chg="mod">
          <ac:chgData name="Laura Repšytė" userId="841e948e-daa7-438d-a560-c117b6622b90" providerId="ADAL" clId="{F108798C-2A20-48AB-8C0D-DFA8CDDFBCFF}" dt="2025-04-13T17:34:51.558" v="118" actId="20577"/>
          <ac:spMkLst>
            <pc:docMk/>
            <pc:sldMk cId="970132168" sldId="318"/>
            <ac:spMk id="46" creationId="{AEAD90CC-8E01-9155-E163-A56240779BAE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47" creationId="{90CD1C23-8828-9B8E-C4B8-6D96DB23F606}"/>
          </ac:spMkLst>
        </pc:spChg>
        <pc:spChg chg="mod">
          <ac:chgData name="Laura Repšytė" userId="841e948e-daa7-438d-a560-c117b6622b90" providerId="ADAL" clId="{F108798C-2A20-48AB-8C0D-DFA8CDDFBCFF}" dt="2025-04-13T17:35:14.325" v="120" actId="20577"/>
          <ac:spMkLst>
            <pc:docMk/>
            <pc:sldMk cId="970132168" sldId="318"/>
            <ac:spMk id="48" creationId="{DAA951FB-4A65-2717-91DE-9C10EAB9B864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49" creationId="{1BAB0313-2BA7-A17E-5E7E-20200EC9E748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51" creationId="{87CAFEBB-6D0E-FE50-4EAB-1D6009F1541E}"/>
          </ac:spMkLst>
        </pc:spChg>
        <pc:spChg chg="mod">
          <ac:chgData name="Laura Repšytė" userId="841e948e-daa7-438d-a560-c117b6622b90" providerId="ADAL" clId="{F108798C-2A20-48AB-8C0D-DFA8CDDFBCFF}" dt="2025-04-13T17:35:43.022" v="127" actId="20577"/>
          <ac:spMkLst>
            <pc:docMk/>
            <pc:sldMk cId="970132168" sldId="318"/>
            <ac:spMk id="52" creationId="{B6B5FBC1-C8CB-93BA-0198-59796A2C9CF0}"/>
          </ac:spMkLst>
        </pc:spChg>
        <pc:spChg chg="mod">
          <ac:chgData name="Laura Repšytė" userId="841e948e-daa7-438d-a560-c117b6622b90" providerId="ADAL" clId="{F108798C-2A20-48AB-8C0D-DFA8CDDFBCFF}" dt="2025-04-13T17:39:39.097" v="165" actId="207"/>
          <ac:spMkLst>
            <pc:docMk/>
            <pc:sldMk cId="970132168" sldId="318"/>
            <ac:spMk id="53" creationId="{FDAE6E02-01FE-E234-0E42-7BF89DF0C2EF}"/>
          </ac:spMkLst>
        </pc:spChg>
        <pc:spChg chg="mod">
          <ac:chgData name="Laura Repšytė" userId="841e948e-daa7-438d-a560-c117b6622b90" providerId="ADAL" clId="{F108798C-2A20-48AB-8C0D-DFA8CDDFBCFF}" dt="2025-04-13T17:35:31.053" v="122" actId="20577"/>
          <ac:spMkLst>
            <pc:docMk/>
            <pc:sldMk cId="970132168" sldId="318"/>
            <ac:spMk id="54" creationId="{76AC7C83-6223-E1A2-6FCC-84D5554F1A12}"/>
          </ac:spMkLst>
        </pc:spChg>
        <pc:spChg chg="mod">
          <ac:chgData name="Laura Repšytė" userId="841e948e-daa7-438d-a560-c117b6622b90" providerId="ADAL" clId="{F108798C-2A20-48AB-8C0D-DFA8CDDFBCFF}" dt="2025-04-13T17:31:03.639" v="91" actId="20577"/>
          <ac:spMkLst>
            <pc:docMk/>
            <pc:sldMk cId="970132168" sldId="318"/>
            <ac:spMk id="55" creationId="{F4AC522E-01E8-834D-62C1-B9E11430B156}"/>
          </ac:spMkLst>
        </pc:spChg>
      </pc:sldChg>
      <pc:sldChg chg="addSp delSp modSp add del mod">
        <pc:chgData name="Laura Repšytė" userId="841e948e-daa7-438d-a560-c117b6622b90" providerId="ADAL" clId="{F108798C-2A20-48AB-8C0D-DFA8CDDFBCFF}" dt="2025-04-14T07:01:44.342" v="1527" actId="113"/>
        <pc:sldMkLst>
          <pc:docMk/>
          <pc:sldMk cId="724617552" sldId="319"/>
        </pc:sldMkLst>
        <pc:graphicFrameChg chg="add mod modGraphic">
          <ac:chgData name="Laura Repšytė" userId="841e948e-daa7-438d-a560-c117b6622b90" providerId="ADAL" clId="{F108798C-2A20-48AB-8C0D-DFA8CDDFBCFF}" dt="2025-04-14T07:01:44.342" v="1527" actId="113"/>
          <ac:graphicFrameMkLst>
            <pc:docMk/>
            <pc:sldMk cId="724617552" sldId="319"/>
            <ac:graphicFrameMk id="4" creationId="{0C8F67AE-D4EB-9425-05AC-C857EE7CFA21}"/>
          </ac:graphicFrameMkLst>
        </pc:graphicFrameChg>
      </pc:sldChg>
      <pc:sldChg chg="addSp delSp modSp add del mod">
        <pc:chgData name="Laura Repšytė" userId="841e948e-daa7-438d-a560-c117b6622b90" providerId="ADAL" clId="{F108798C-2A20-48AB-8C0D-DFA8CDDFBCFF}" dt="2025-04-14T06:53:16.082" v="1520" actId="20577"/>
        <pc:sldMkLst>
          <pc:docMk/>
          <pc:sldMk cId="3648954011" sldId="321"/>
        </pc:sldMkLst>
        <pc:spChg chg="mod">
          <ac:chgData name="Laura Repšytė" userId="841e948e-daa7-438d-a560-c117b6622b90" providerId="ADAL" clId="{F108798C-2A20-48AB-8C0D-DFA8CDDFBCFF}" dt="2025-04-14T06:53:16.082" v="1520" actId="20577"/>
          <ac:spMkLst>
            <pc:docMk/>
            <pc:sldMk cId="3648954011" sldId="321"/>
            <ac:spMk id="4" creationId="{499C3C56-C197-C082-2705-0D7B2CEB01AD}"/>
          </ac:spMkLst>
        </pc:spChg>
        <pc:graphicFrameChg chg="mod">
          <ac:chgData name="Laura Repšytė" userId="841e948e-daa7-438d-a560-c117b6622b90" providerId="ADAL" clId="{F108798C-2A20-48AB-8C0D-DFA8CDDFBCFF}" dt="2025-04-13T18:52:39.520" v="423" actId="20577"/>
          <ac:graphicFrameMkLst>
            <pc:docMk/>
            <pc:sldMk cId="3648954011" sldId="321"/>
            <ac:graphicFrameMk id="2" creationId="{073619E8-E730-6C2F-B8F0-2373BC92E467}"/>
          </ac:graphicFrameMkLst>
        </pc:graphicFrameChg>
        <pc:graphicFrameChg chg="mod">
          <ac:chgData name="Laura Repšytė" userId="841e948e-daa7-438d-a560-c117b6622b90" providerId="ADAL" clId="{F108798C-2A20-48AB-8C0D-DFA8CDDFBCFF}" dt="2025-04-14T04:28:43.710" v="1062"/>
          <ac:graphicFrameMkLst>
            <pc:docMk/>
            <pc:sldMk cId="3648954011" sldId="321"/>
            <ac:graphicFrameMk id="3" creationId="{EC0236FA-92FA-DE5F-D9C7-02AD732C8B4F}"/>
          </ac:graphicFrameMkLst>
        </pc:graphicFrameChg>
      </pc:sldChg>
      <pc:sldChg chg="addSp delSp modSp add del mod">
        <pc:chgData name="Laura Repšytė" userId="841e948e-daa7-438d-a560-c117b6622b90" providerId="ADAL" clId="{F108798C-2A20-48AB-8C0D-DFA8CDDFBCFF}" dt="2025-04-14T06:54:53.558" v="1521"/>
        <pc:sldMkLst>
          <pc:docMk/>
          <pc:sldMk cId="2890996682" sldId="323"/>
        </pc:sldMkLst>
        <pc:spChg chg="mod">
          <ac:chgData name="Laura Repšytė" userId="841e948e-daa7-438d-a560-c117b6622b90" providerId="ADAL" clId="{F108798C-2A20-48AB-8C0D-DFA8CDDFBCFF}" dt="2025-04-14T04:55:30.743" v="1170" actId="20577"/>
          <ac:spMkLst>
            <pc:docMk/>
            <pc:sldMk cId="2890996682" sldId="323"/>
            <ac:spMk id="4" creationId="{F4B623FA-4B75-D916-49F7-EB70D66C166F}"/>
          </ac:spMkLst>
        </pc:spChg>
        <pc:spChg chg="mod">
          <ac:chgData name="Laura Repšytė" userId="841e948e-daa7-438d-a560-c117b6622b90" providerId="ADAL" clId="{F108798C-2A20-48AB-8C0D-DFA8CDDFBCFF}" dt="2025-04-14T04:23:56.321" v="1044" actId="20577"/>
          <ac:spMkLst>
            <pc:docMk/>
            <pc:sldMk cId="2890996682" sldId="323"/>
            <ac:spMk id="26" creationId="{98897E66-7819-4B8D-3807-9F9CBDBA45A4}"/>
          </ac:spMkLst>
        </pc:spChg>
        <pc:graphicFrameChg chg="mod">
          <ac:chgData name="Laura Repšytė" userId="841e948e-daa7-438d-a560-c117b6622b90" providerId="ADAL" clId="{F108798C-2A20-48AB-8C0D-DFA8CDDFBCFF}" dt="2025-04-14T04:27:49.776" v="1060"/>
          <ac:graphicFrameMkLst>
            <pc:docMk/>
            <pc:sldMk cId="2890996682" sldId="323"/>
            <ac:graphicFrameMk id="2" creationId="{36E7F3A5-F030-E924-D444-0211BACC0862}"/>
          </ac:graphicFrameMkLst>
        </pc:graphicFrameChg>
        <pc:graphicFrameChg chg="mod">
          <ac:chgData name="Laura Repšytė" userId="841e948e-daa7-438d-a560-c117b6622b90" providerId="ADAL" clId="{F108798C-2A20-48AB-8C0D-DFA8CDDFBCFF}" dt="2025-04-14T06:54:53.558" v="1521"/>
          <ac:graphicFrameMkLst>
            <pc:docMk/>
            <pc:sldMk cId="2890996682" sldId="323"/>
            <ac:graphicFrameMk id="3" creationId="{C1F873D8-E8F7-CA44-4DAE-1C9F6183A21F}"/>
          </ac:graphicFrameMkLst>
        </pc:graphicFrameChg>
        <pc:picChg chg="add del mod">
          <ac:chgData name="Laura Repšytė" userId="841e948e-daa7-438d-a560-c117b6622b90" providerId="ADAL" clId="{F108798C-2A20-48AB-8C0D-DFA8CDDFBCFF}" dt="2025-04-14T04:55:33.906" v="1171" actId="478"/>
          <ac:picMkLst>
            <pc:docMk/>
            <pc:sldMk cId="2890996682" sldId="323"/>
            <ac:picMk id="7" creationId="{C00FC34A-6721-48AD-25EB-E1D5D7AAA3DC}"/>
          </ac:picMkLst>
        </pc:picChg>
      </pc:sldChg>
      <pc:sldChg chg="add del">
        <pc:chgData name="Laura Repšytė" userId="841e948e-daa7-438d-a560-c117b6622b90" providerId="ADAL" clId="{F108798C-2A20-48AB-8C0D-DFA8CDDFBCFF}" dt="2025-04-14T03:45:44.729" v="879"/>
        <pc:sldMkLst>
          <pc:docMk/>
          <pc:sldMk cId="3764031416" sldId="324"/>
        </pc:sldMkLst>
      </pc:sldChg>
      <pc:sldChg chg="addSp delSp modSp add del mod">
        <pc:chgData name="Laura Repšytė" userId="841e948e-daa7-438d-a560-c117b6622b90" providerId="ADAL" clId="{F108798C-2A20-48AB-8C0D-DFA8CDDFBCFF}" dt="2025-04-14T05:50:54.639" v="1331"/>
        <pc:sldMkLst>
          <pc:docMk/>
          <pc:sldMk cId="3595650200" sldId="325"/>
        </pc:sldMkLst>
        <pc:spChg chg="mod">
          <ac:chgData name="Laura Repšytė" userId="841e948e-daa7-438d-a560-c117b6622b90" providerId="ADAL" clId="{F108798C-2A20-48AB-8C0D-DFA8CDDFBCFF}" dt="2025-04-14T05:44:48.734" v="1313" actId="20577"/>
          <ac:spMkLst>
            <pc:docMk/>
            <pc:sldMk cId="3595650200" sldId="325"/>
            <ac:spMk id="4" creationId="{3C7BD648-FE79-987B-48BD-BD2211F8036D}"/>
          </ac:spMkLst>
        </pc:spChg>
        <pc:spChg chg="add del mod">
          <ac:chgData name="Laura Repšytė" userId="841e948e-daa7-438d-a560-c117b6622b90" providerId="ADAL" clId="{F108798C-2A20-48AB-8C0D-DFA8CDDFBCFF}" dt="2025-04-14T05:44:53.958" v="1314" actId="478"/>
          <ac:spMkLst>
            <pc:docMk/>
            <pc:sldMk cId="3595650200" sldId="325"/>
            <ac:spMk id="9" creationId="{5B551ED3-9EC5-8005-68D5-D53A285BE6A0}"/>
          </ac:spMkLst>
        </pc:spChg>
        <pc:spChg chg="mod">
          <ac:chgData name="Laura Repšytė" userId="841e948e-daa7-438d-a560-c117b6622b90" providerId="ADAL" clId="{F108798C-2A20-48AB-8C0D-DFA8CDDFBCFF}" dt="2025-04-14T05:39:03.676" v="1180" actId="1076"/>
          <ac:spMkLst>
            <pc:docMk/>
            <pc:sldMk cId="3595650200" sldId="325"/>
            <ac:spMk id="26" creationId="{F7220AE0-F8FC-E7B7-72D5-1C5C4C5A69EC}"/>
          </ac:spMkLst>
        </pc:spChg>
        <pc:graphicFrameChg chg="mod">
          <ac:chgData name="Laura Repšytė" userId="841e948e-daa7-438d-a560-c117b6622b90" providerId="ADAL" clId="{F108798C-2A20-48AB-8C0D-DFA8CDDFBCFF}" dt="2025-04-14T05:41:17.060" v="1201"/>
          <ac:graphicFrameMkLst>
            <pc:docMk/>
            <pc:sldMk cId="3595650200" sldId="325"/>
            <ac:graphicFrameMk id="2" creationId="{567847E0-5510-CA3F-B8BB-91A505C315AC}"/>
          </ac:graphicFrameMkLst>
        </pc:graphicFrameChg>
        <pc:graphicFrameChg chg="mod">
          <ac:chgData name="Laura Repšytė" userId="841e948e-daa7-438d-a560-c117b6622b90" providerId="ADAL" clId="{F108798C-2A20-48AB-8C0D-DFA8CDDFBCFF}" dt="2025-04-14T05:50:54.639" v="1331"/>
          <ac:graphicFrameMkLst>
            <pc:docMk/>
            <pc:sldMk cId="3595650200" sldId="325"/>
            <ac:graphicFrameMk id="3" creationId="{36DEB033-F0EF-6C7D-C440-5EFE27347841}"/>
          </ac:graphicFrameMkLst>
        </pc:graphicFrameChg>
        <pc:picChg chg="add del mod">
          <ac:chgData name="Laura Repšytė" userId="841e948e-daa7-438d-a560-c117b6622b90" providerId="ADAL" clId="{F108798C-2A20-48AB-8C0D-DFA8CDDFBCFF}" dt="2025-04-14T05:43:29.449" v="1231" actId="478"/>
          <ac:picMkLst>
            <pc:docMk/>
            <pc:sldMk cId="3595650200" sldId="325"/>
            <ac:picMk id="7" creationId="{7FBC6BC1-4B76-4203-991B-628BFFAEA82A}"/>
          </ac:picMkLst>
        </pc:picChg>
      </pc:sldChg>
      <pc:sldChg chg="addSp delSp modSp add del mod">
        <pc:chgData name="Laura Repšytė" userId="841e948e-daa7-438d-a560-c117b6622b90" providerId="ADAL" clId="{F108798C-2A20-48AB-8C0D-DFA8CDDFBCFF}" dt="2025-04-14T07:03:13.753" v="1528"/>
        <pc:sldMkLst>
          <pc:docMk/>
          <pc:sldMk cId="30892142" sldId="326"/>
        </pc:sldMkLst>
        <pc:spChg chg="mod">
          <ac:chgData name="Laura Repšytė" userId="841e948e-daa7-438d-a560-c117b6622b90" providerId="ADAL" clId="{F108798C-2A20-48AB-8C0D-DFA8CDDFBCFF}" dt="2025-04-14T06:02:32.399" v="1415"/>
          <ac:spMkLst>
            <pc:docMk/>
            <pc:sldMk cId="30892142" sldId="326"/>
            <ac:spMk id="4" creationId="{D1DE9306-7DB3-E4BD-0E98-2CF8DC5EA76A}"/>
          </ac:spMkLst>
        </pc:spChg>
        <pc:spChg chg="mod">
          <ac:chgData name="Laura Repšytė" userId="841e948e-daa7-438d-a560-c117b6622b90" providerId="ADAL" clId="{F108798C-2A20-48AB-8C0D-DFA8CDDFBCFF}" dt="2025-04-14T05:51:10.571" v="1333" actId="20577"/>
          <ac:spMkLst>
            <pc:docMk/>
            <pc:sldMk cId="30892142" sldId="326"/>
            <ac:spMk id="26" creationId="{4F3B375C-84E8-E928-C064-BEC5F4CDAFB2}"/>
          </ac:spMkLst>
        </pc:spChg>
        <pc:graphicFrameChg chg="mod">
          <ac:chgData name="Laura Repšytė" userId="841e948e-daa7-438d-a560-c117b6622b90" providerId="ADAL" clId="{F108798C-2A20-48AB-8C0D-DFA8CDDFBCFF}" dt="2025-04-14T06:00:56.322" v="1382"/>
          <ac:graphicFrameMkLst>
            <pc:docMk/>
            <pc:sldMk cId="30892142" sldId="326"/>
            <ac:graphicFrameMk id="2" creationId="{CFF9ABCF-7945-6F19-569B-B852404D3D9B}"/>
          </ac:graphicFrameMkLst>
        </pc:graphicFrameChg>
        <pc:graphicFrameChg chg="mod">
          <ac:chgData name="Laura Repšytė" userId="841e948e-daa7-438d-a560-c117b6622b90" providerId="ADAL" clId="{F108798C-2A20-48AB-8C0D-DFA8CDDFBCFF}" dt="2025-04-14T07:03:13.753" v="1528"/>
          <ac:graphicFrameMkLst>
            <pc:docMk/>
            <pc:sldMk cId="30892142" sldId="326"/>
            <ac:graphicFrameMk id="3" creationId="{329BD905-BD9B-E7EE-D300-20D10721F965}"/>
          </ac:graphicFrameMkLst>
        </pc:graphicFrameChg>
        <pc:graphicFrameChg chg="add del mod modGraphic">
          <ac:chgData name="Laura Repšytė" userId="841e948e-daa7-438d-a560-c117b6622b90" providerId="ADAL" clId="{F108798C-2A20-48AB-8C0D-DFA8CDDFBCFF}" dt="2025-04-14T05:59:56.870" v="1360" actId="478"/>
          <ac:graphicFrameMkLst>
            <pc:docMk/>
            <pc:sldMk cId="30892142" sldId="326"/>
            <ac:graphicFrameMk id="6" creationId="{27605654-623D-834E-232A-5C7909EFB10F}"/>
          </ac:graphicFrameMkLst>
        </pc:graphicFrameChg>
      </pc:sldChg>
      <pc:sldChg chg="del">
        <pc:chgData name="Laura Repšytė" userId="841e948e-daa7-438d-a560-c117b6622b90" providerId="ADAL" clId="{F108798C-2A20-48AB-8C0D-DFA8CDDFBCFF}" dt="2025-04-11T06:03:04.361" v="13" actId="47"/>
        <pc:sldMkLst>
          <pc:docMk/>
          <pc:sldMk cId="203272239" sldId="327"/>
        </pc:sldMkLst>
      </pc:sldChg>
      <pc:sldChg chg="add del mod">
        <pc:chgData name="Laura Repšytė" userId="841e948e-daa7-438d-a560-c117b6622b90" providerId="ADAL" clId="{F108798C-2A20-48AB-8C0D-DFA8CDDFBCFF}" dt="2025-04-14T06:55:20.709" v="1522" actId="47"/>
        <pc:sldMkLst>
          <pc:docMk/>
          <pc:sldMk cId="3303735723" sldId="328"/>
        </pc:sldMkLst>
      </pc:sldChg>
      <pc:sldChg chg="modSp add del mod">
        <pc:chgData name="Laura Repšytė" userId="841e948e-daa7-438d-a560-c117b6622b90" providerId="ADAL" clId="{F108798C-2A20-48AB-8C0D-DFA8CDDFBCFF}" dt="2025-04-14T06:57:30.689" v="1525" actId="20577"/>
        <pc:sldMkLst>
          <pc:docMk/>
          <pc:sldMk cId="1621438088" sldId="329"/>
        </pc:sldMkLst>
        <pc:spChg chg="mod">
          <ac:chgData name="Laura Repšytė" userId="841e948e-daa7-438d-a560-c117b6622b90" providerId="ADAL" clId="{F108798C-2A20-48AB-8C0D-DFA8CDDFBCFF}" dt="2025-04-14T06:57:30.689" v="1525" actId="20577"/>
          <ac:spMkLst>
            <pc:docMk/>
            <pc:sldMk cId="1621438088" sldId="329"/>
            <ac:spMk id="2" creationId="{94F49292-0EE8-7C93-D437-9C342085723E}"/>
          </ac:spMkLst>
        </pc:spChg>
      </pc:sldChg>
      <pc:sldChg chg="modSp add del mod">
        <pc:chgData name="Laura Repšytė" userId="841e948e-daa7-438d-a560-c117b6622b90" providerId="ADAL" clId="{F108798C-2A20-48AB-8C0D-DFA8CDDFBCFF}" dt="2025-04-14T06:13:51.318" v="1434" actId="20577"/>
        <pc:sldMkLst>
          <pc:docMk/>
          <pc:sldMk cId="926524761" sldId="330"/>
        </pc:sldMkLst>
        <pc:spChg chg="mod">
          <ac:chgData name="Laura Repšytė" userId="841e948e-daa7-438d-a560-c117b6622b90" providerId="ADAL" clId="{F108798C-2A20-48AB-8C0D-DFA8CDDFBCFF}" dt="2025-04-14T06:13:28.840" v="1433" actId="20577"/>
          <ac:spMkLst>
            <pc:docMk/>
            <pc:sldMk cId="926524761" sldId="330"/>
            <ac:spMk id="26" creationId="{E17FD758-7543-92A2-A9F0-BA7DCC607164}"/>
          </ac:spMkLst>
        </pc:spChg>
        <pc:graphicFrameChg chg="mod">
          <ac:chgData name="Laura Repšytė" userId="841e948e-daa7-438d-a560-c117b6622b90" providerId="ADAL" clId="{F108798C-2A20-48AB-8C0D-DFA8CDDFBCFF}" dt="2025-04-14T03:48:27.405" v="882" actId="207"/>
          <ac:graphicFrameMkLst>
            <pc:docMk/>
            <pc:sldMk cId="926524761" sldId="330"/>
            <ac:graphicFrameMk id="2" creationId="{28AC1A07-0241-D8A8-4101-1866E73E2EA9}"/>
          </ac:graphicFrameMkLst>
        </pc:graphicFrameChg>
        <pc:graphicFrameChg chg="modGraphic">
          <ac:chgData name="Laura Repšytė" userId="841e948e-daa7-438d-a560-c117b6622b90" providerId="ADAL" clId="{F108798C-2A20-48AB-8C0D-DFA8CDDFBCFF}" dt="2025-04-14T06:13:51.318" v="1434" actId="20577"/>
          <ac:graphicFrameMkLst>
            <pc:docMk/>
            <pc:sldMk cId="926524761" sldId="330"/>
            <ac:graphicFrameMk id="6" creationId="{C20D5DA2-8B51-650D-4ACE-A9D0DB134251}"/>
          </ac:graphicFrameMkLst>
        </pc:graphicFrameChg>
      </pc:sldChg>
      <pc:sldChg chg="modSp add del mod">
        <pc:chgData name="Laura Repšytė" userId="841e948e-daa7-438d-a560-c117b6622b90" providerId="ADAL" clId="{F108798C-2A20-48AB-8C0D-DFA8CDDFBCFF}" dt="2025-04-13T18:51:57.688" v="420" actId="1076"/>
        <pc:sldMkLst>
          <pc:docMk/>
          <pc:sldMk cId="1125221093" sldId="331"/>
        </pc:sldMkLst>
        <pc:graphicFrameChg chg="mod">
          <ac:chgData name="Laura Repšytė" userId="841e948e-daa7-438d-a560-c117b6622b90" providerId="ADAL" clId="{F108798C-2A20-48AB-8C0D-DFA8CDDFBCFF}" dt="2025-04-13T18:12:52.038" v="367" actId="20577"/>
          <ac:graphicFrameMkLst>
            <pc:docMk/>
            <pc:sldMk cId="1125221093" sldId="331"/>
            <ac:graphicFrameMk id="2" creationId="{6492CC03-1871-E005-40EC-5254C18D4183}"/>
          </ac:graphicFrameMkLst>
        </pc:graphicFrameChg>
        <pc:graphicFrameChg chg="mod">
          <ac:chgData name="Laura Repšytė" userId="841e948e-daa7-438d-a560-c117b6622b90" providerId="ADAL" clId="{F108798C-2A20-48AB-8C0D-DFA8CDDFBCFF}" dt="2025-04-13T18:51:57.688" v="420" actId="1076"/>
          <ac:graphicFrameMkLst>
            <pc:docMk/>
            <pc:sldMk cId="1125221093" sldId="331"/>
            <ac:graphicFrameMk id="3" creationId="{15B20CDB-BF33-A0D0-6E73-E16009B3FA2E}"/>
          </ac:graphicFrameMkLst>
        </pc:graphicFrameChg>
      </pc:sldChg>
      <pc:sldChg chg="addSp delSp modSp add mod">
        <pc:chgData name="Laura Repšytė" userId="841e948e-daa7-438d-a560-c117b6622b90" providerId="ADAL" clId="{F108798C-2A20-48AB-8C0D-DFA8CDDFBCFF}" dt="2025-04-14T07:03:42.882" v="1532"/>
        <pc:sldMkLst>
          <pc:docMk/>
          <pc:sldMk cId="2916646339" sldId="332"/>
        </pc:sldMkLst>
        <pc:spChg chg="mod">
          <ac:chgData name="Laura Repšytė" userId="841e948e-daa7-438d-a560-c117b6622b90" providerId="ADAL" clId="{F108798C-2A20-48AB-8C0D-DFA8CDDFBCFF}" dt="2025-04-14T06:14:34.489" v="1443" actId="20577"/>
          <ac:spMkLst>
            <pc:docMk/>
            <pc:sldMk cId="2916646339" sldId="332"/>
            <ac:spMk id="4" creationId="{D1DE9306-7DB3-E4BD-0E98-2CF8DC5EA76A}"/>
          </ac:spMkLst>
        </pc:spChg>
        <pc:spChg chg="mod">
          <ac:chgData name="Laura Repšytė" userId="841e948e-daa7-438d-a560-c117b6622b90" providerId="ADAL" clId="{F108798C-2A20-48AB-8C0D-DFA8CDDFBCFF}" dt="2025-04-14T06:12:22.193" v="1431" actId="20577"/>
          <ac:spMkLst>
            <pc:docMk/>
            <pc:sldMk cId="2916646339" sldId="332"/>
            <ac:spMk id="26" creationId="{4F3B375C-84E8-E928-C064-BEC5F4CDAFB2}"/>
          </ac:spMkLst>
        </pc:spChg>
        <pc:graphicFrameChg chg="mod">
          <ac:chgData name="Laura Repšytė" userId="841e948e-daa7-438d-a560-c117b6622b90" providerId="ADAL" clId="{F108798C-2A20-48AB-8C0D-DFA8CDDFBCFF}" dt="2025-04-14T07:03:42.882" v="1532"/>
          <ac:graphicFrameMkLst>
            <pc:docMk/>
            <pc:sldMk cId="2916646339" sldId="332"/>
            <ac:graphicFrameMk id="2" creationId="{CFF9ABCF-7945-6F19-569B-B852404D3D9B}"/>
          </ac:graphicFrameMkLst>
        </pc:graphicFrameChg>
        <pc:graphicFrameChg chg="mod">
          <ac:chgData name="Laura Repšytė" userId="841e948e-daa7-438d-a560-c117b6622b90" providerId="ADAL" clId="{F108798C-2A20-48AB-8C0D-DFA8CDDFBCFF}" dt="2025-04-14T07:03:28.470" v="1529"/>
          <ac:graphicFrameMkLst>
            <pc:docMk/>
            <pc:sldMk cId="2916646339" sldId="332"/>
            <ac:graphicFrameMk id="3" creationId="{329BD905-BD9B-E7EE-D300-20D10721F965}"/>
          </ac:graphicFrameMkLst>
        </pc:graphicFrameChg>
        <pc:graphicFrameChg chg="add del mod modGraphic">
          <ac:chgData name="Laura Repšytė" userId="841e948e-daa7-438d-a560-c117b6622b90" providerId="ADAL" clId="{F108798C-2A20-48AB-8C0D-DFA8CDDFBCFF}" dt="2025-04-14T06:17:30.597" v="1470" actId="478"/>
          <ac:graphicFrameMkLst>
            <pc:docMk/>
            <pc:sldMk cId="2916646339" sldId="332"/>
            <ac:graphicFrameMk id="6" creationId="{4C598492-C228-362C-CF3C-E2412EF0A4B9}"/>
          </ac:graphicFrameMkLst>
        </pc:graphicFrameChg>
      </pc:sldChg>
      <pc:sldChg chg="modSp add">
        <pc:chgData name="Laura Repšytė" userId="841e948e-daa7-438d-a560-c117b6622b90" providerId="ADAL" clId="{F108798C-2A20-48AB-8C0D-DFA8CDDFBCFF}" dt="2025-04-14T06:51:41.114" v="1519"/>
        <pc:sldMkLst>
          <pc:docMk/>
          <pc:sldMk cId="2848611855" sldId="333"/>
        </pc:sldMkLst>
        <pc:graphicFrameChg chg="mod">
          <ac:chgData name="Laura Repšytė" userId="841e948e-daa7-438d-a560-c117b6622b90" providerId="ADAL" clId="{F108798C-2A20-48AB-8C0D-DFA8CDDFBCFF}" dt="2025-04-14T06:51:41.114" v="1519"/>
          <ac:graphicFrameMkLst>
            <pc:docMk/>
            <pc:sldMk cId="2848611855" sldId="333"/>
            <ac:graphicFrameMk id="2" creationId="{721E8BDC-6302-94D9-75B8-447EF017D0CB}"/>
          </ac:graphicFrameMkLst>
        </pc:graphicFrameChg>
      </pc:sldChg>
    </pc:docChg>
  </pc:docChgLst>
  <pc:docChgLst>
    <pc:chgData name="Jurgita Petraitienė" userId="967215f9-2616-470f-aa65-02e6c3dcc57f" providerId="ADAL" clId="{015D0866-222A-46D8-AC5C-3A3C5F409359}"/>
    <pc:docChg chg="undo custSel modSld sldOrd">
      <pc:chgData name="Jurgita Petraitienė" userId="967215f9-2616-470f-aa65-02e6c3dcc57f" providerId="ADAL" clId="{015D0866-222A-46D8-AC5C-3A3C5F409359}" dt="2025-04-15T08:41:48.824" v="17"/>
      <pc:docMkLst>
        <pc:docMk/>
      </pc:docMkLst>
      <pc:sldChg chg="modSp mod">
        <pc:chgData name="Jurgita Petraitienė" userId="967215f9-2616-470f-aa65-02e6c3dcc57f" providerId="ADAL" clId="{015D0866-222A-46D8-AC5C-3A3C5F409359}" dt="2025-04-15T08:40:44.673" v="13" actId="14100"/>
        <pc:sldMkLst>
          <pc:docMk/>
          <pc:sldMk cId="1648324479" sldId="258"/>
        </pc:sldMkLst>
        <pc:graphicFrameChg chg="mod modGraphic">
          <ac:chgData name="Jurgita Petraitienė" userId="967215f9-2616-470f-aa65-02e6c3dcc57f" providerId="ADAL" clId="{015D0866-222A-46D8-AC5C-3A3C5F409359}" dt="2025-04-15T08:40:44.673" v="13" actId="14100"/>
          <ac:graphicFrameMkLst>
            <pc:docMk/>
            <pc:sldMk cId="1648324479" sldId="258"/>
            <ac:graphicFrameMk id="8" creationId="{4CDC24CB-7B7B-10F9-9BA7-2202EFB2A7E0}"/>
          </ac:graphicFrameMkLst>
        </pc:graphicFrameChg>
      </pc:sldChg>
      <pc:sldChg chg="modSp mod">
        <pc:chgData name="Jurgita Petraitienė" userId="967215f9-2616-470f-aa65-02e6c3dcc57f" providerId="ADAL" clId="{015D0866-222A-46D8-AC5C-3A3C5F409359}" dt="2025-04-15T08:40:46.339" v="15" actId="14100"/>
        <pc:sldMkLst>
          <pc:docMk/>
          <pc:sldMk cId="1297088669" sldId="260"/>
        </pc:sldMkLst>
        <pc:graphicFrameChg chg="mod modGraphic">
          <ac:chgData name="Jurgita Petraitienė" userId="967215f9-2616-470f-aa65-02e6c3dcc57f" providerId="ADAL" clId="{015D0866-222A-46D8-AC5C-3A3C5F409359}" dt="2025-04-15T08:40:46.339" v="15" actId="14100"/>
          <ac:graphicFrameMkLst>
            <pc:docMk/>
            <pc:sldMk cId="1297088669" sldId="260"/>
            <ac:graphicFrameMk id="8" creationId="{AFEDB441-4E99-8BC3-855B-E90B3119AF64}"/>
          </ac:graphicFrameMkLst>
        </pc:graphicFrameChg>
      </pc:sldChg>
      <pc:sldChg chg="ord">
        <pc:chgData name="Jurgita Petraitienė" userId="967215f9-2616-470f-aa65-02e6c3dcc57f" providerId="ADAL" clId="{015D0866-222A-46D8-AC5C-3A3C5F409359}" dt="2025-04-15T08:41:48.824" v="17"/>
        <pc:sldMkLst>
          <pc:docMk/>
          <pc:sldMk cId="30892142" sldId="32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82115092719156E-2"/>
          <c:y val="0.11640451411880692"/>
          <c:w val="0.97457239242474603"/>
          <c:h val="0.49245353071438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'reg. nedarbas'!$B$4</c:f>
              <c:strCache>
                <c:ptCount val="1"/>
                <c:pt idx="0">
                  <c:v>Registruota darbo neturinčiųjų Tauragės apsk., sk.</c:v>
                </c:pt>
              </c:strCache>
            </c:strRef>
          </c:tx>
          <c:spPr>
            <a:solidFill>
              <a:srgbClr val="EFBF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'reg. nedarbas'!$A$5:$A$17</c:f>
              <c:numCache>
                <c:formatCode>m/d/yyyy</c:formatCode>
                <c:ptCount val="13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  <c:pt idx="7">
                  <c:v>45597</c:v>
                </c:pt>
                <c:pt idx="8">
                  <c:v>45627</c:v>
                </c:pt>
                <c:pt idx="9">
                  <c:v>45658</c:v>
                </c:pt>
                <c:pt idx="10">
                  <c:v>45689</c:v>
                </c:pt>
                <c:pt idx="11">
                  <c:v>45717</c:v>
                </c:pt>
                <c:pt idx="12">
                  <c:v>45748</c:v>
                </c:pt>
              </c:numCache>
            </c:numRef>
          </c:cat>
          <c:val>
            <c:numRef>
              <c:f>'reg. nedarbas'!$B$5:$B$17</c:f>
              <c:numCache>
                <c:formatCode>General</c:formatCode>
                <c:ptCount val="13"/>
                <c:pt idx="0">
                  <c:v>5425</c:v>
                </c:pt>
                <c:pt idx="1">
                  <c:v>4886</c:v>
                </c:pt>
                <c:pt idx="2">
                  <c:v>4627</c:v>
                </c:pt>
                <c:pt idx="3">
                  <c:v>4833</c:v>
                </c:pt>
                <c:pt idx="4">
                  <c:v>4705</c:v>
                </c:pt>
                <c:pt idx="5">
                  <c:v>4905</c:v>
                </c:pt>
                <c:pt idx="6">
                  <c:v>4830</c:v>
                </c:pt>
                <c:pt idx="7">
                  <c:v>4753</c:v>
                </c:pt>
                <c:pt idx="8">
                  <c:v>4978</c:v>
                </c:pt>
                <c:pt idx="9">
                  <c:v>5219</c:v>
                </c:pt>
                <c:pt idx="10">
                  <c:v>5396</c:v>
                </c:pt>
                <c:pt idx="11">
                  <c:v>5383</c:v>
                </c:pt>
                <c:pt idx="12">
                  <c:v>5262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2-43D4-9069-37E4EF138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9053567"/>
        <c:axId val="469046911"/>
      </c:barChart>
      <c:lineChart>
        <c:grouping val="standard"/>
        <c:varyColors val="0"/>
        <c:ser>
          <c:idx val="1"/>
          <c:order val="1"/>
          <c:tx>
            <c:strRef>
              <c:f>'reg. nedarbas'!$C$4</c:f>
              <c:strCache>
                <c:ptCount val="1"/>
                <c:pt idx="0">
                  <c:v>Registruotas nedarbas Tauragės apsk., proc.</c:v>
                </c:pt>
              </c:strCache>
            </c:strRef>
          </c:tx>
          <c:spPr>
            <a:ln w="28575" cap="rnd">
              <a:solidFill>
                <a:srgbClr val="C7C1F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'reg. nedarbas'!$A$5:$A$17</c:f>
              <c:numCache>
                <c:formatCode>m/d/yyyy</c:formatCode>
                <c:ptCount val="13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  <c:pt idx="7">
                  <c:v>45597</c:v>
                </c:pt>
                <c:pt idx="8">
                  <c:v>45627</c:v>
                </c:pt>
                <c:pt idx="9">
                  <c:v>45658</c:v>
                </c:pt>
                <c:pt idx="10">
                  <c:v>45689</c:v>
                </c:pt>
                <c:pt idx="11">
                  <c:v>45717</c:v>
                </c:pt>
                <c:pt idx="12">
                  <c:v>45748</c:v>
                </c:pt>
              </c:numCache>
            </c:numRef>
          </c:cat>
          <c:val>
            <c:numRef>
              <c:f>'reg. nedarbas'!$C$5:$C$17</c:f>
              <c:numCache>
                <c:formatCode>General</c:formatCode>
                <c:ptCount val="13"/>
                <c:pt idx="0">
                  <c:v>9.6</c:v>
                </c:pt>
                <c:pt idx="1">
                  <c:v>8.6</c:v>
                </c:pt>
                <c:pt idx="2">
                  <c:v>8.1</c:v>
                </c:pt>
                <c:pt idx="3">
                  <c:v>8.5</c:v>
                </c:pt>
                <c:pt idx="4">
                  <c:v>8.3000000000000007</c:v>
                </c:pt>
                <c:pt idx="5">
                  <c:v>8.6</c:v>
                </c:pt>
                <c:pt idx="6">
                  <c:v>8.5</c:v>
                </c:pt>
                <c:pt idx="7">
                  <c:v>8.4</c:v>
                </c:pt>
                <c:pt idx="8">
                  <c:v>8.6999999999999993</c:v>
                </c:pt>
                <c:pt idx="9">
                  <c:v>9.1999999999999993</c:v>
                </c:pt>
                <c:pt idx="10">
                  <c:v>9.5</c:v>
                </c:pt>
                <c:pt idx="11">
                  <c:v>9.5</c:v>
                </c:pt>
                <c:pt idx="12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02-43D4-9069-37E4EF138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871615"/>
        <c:axId val="286869535"/>
      </c:lineChart>
      <c:dateAx>
        <c:axId val="4690535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9046911"/>
        <c:crosses val="autoZero"/>
        <c:auto val="1"/>
        <c:lblOffset val="100"/>
        <c:baseTimeUnit val="months"/>
      </c:dateAx>
      <c:valAx>
        <c:axId val="46904691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9053567"/>
        <c:crosses val="autoZero"/>
        <c:crossBetween val="between"/>
      </c:valAx>
      <c:valAx>
        <c:axId val="286869535"/>
        <c:scaling>
          <c:orientation val="minMax"/>
          <c:max val="10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871615"/>
        <c:crosses val="max"/>
        <c:crossBetween val="between"/>
        <c:majorUnit val="2"/>
      </c:valAx>
      <c:dateAx>
        <c:axId val="28687161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86869535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32204861111114"/>
          <c:y val="0.17794267676767678"/>
          <c:w val="0.4704740740740741"/>
          <c:h val="0.70571111111111107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Planuojamas dalyvių sk.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36-4C6F-8C5D-95954A9907FF}"/>
              </c:ext>
            </c:extLst>
          </c:dPt>
          <c:dPt>
            <c:idx val="1"/>
            <c:bubble3D val="0"/>
            <c:spPr>
              <a:solidFill>
                <a:srgbClr val="E8D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36-4C6F-8C5D-95954A9907FF}"/>
              </c:ext>
            </c:extLst>
          </c:dPt>
          <c:dPt>
            <c:idx val="2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36-4C6F-8C5D-95954A9907FF}"/>
              </c:ext>
            </c:extLst>
          </c:dPt>
          <c:dPt>
            <c:idx val="3"/>
            <c:bubble3D val="0"/>
            <c:spPr>
              <a:solidFill>
                <a:srgbClr val="EFBF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36-4C6F-8C5D-95954A9907FF}"/>
              </c:ext>
            </c:extLst>
          </c:dPt>
          <c:dLbls>
            <c:dLbl>
              <c:idx val="0"/>
              <c:layout>
                <c:manualLayout>
                  <c:x val="0.1740496527777777"/>
                  <c:y val="-5.518964646464646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36-4C6F-8C5D-95954A9907FF}"/>
                </c:ext>
              </c:extLst>
            </c:dLbl>
            <c:dLbl>
              <c:idx val="1"/>
              <c:layout>
                <c:manualLayout>
                  <c:x val="0.14875468749999993"/>
                  <c:y val="4.746464646464646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6-4C6F-8C5D-95954A9907FF}"/>
                </c:ext>
              </c:extLst>
            </c:dLbl>
            <c:dLbl>
              <c:idx val="2"/>
              <c:layout>
                <c:manualLayout>
                  <c:x val="0.10286510416666658"/>
                  <c:y val="0.1307424242424241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6-4C6F-8C5D-95954A9907FF}"/>
                </c:ext>
              </c:extLst>
            </c:dLbl>
            <c:dLbl>
              <c:idx val="3"/>
              <c:layout>
                <c:manualLayout>
                  <c:x val="-0.18446981481481481"/>
                  <c:y val="-4.938888888888889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36-4C6F-8C5D-95954A99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Jurbarko r. sav.</c:v>
                </c:pt>
                <c:pt idx="1">
                  <c:v>Šilalės r. sav.</c:v>
                </c:pt>
                <c:pt idx="2">
                  <c:v>Pagėgių sav.</c:v>
                </c:pt>
                <c:pt idx="3">
                  <c:v>Tauragės r. sav.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79</c:v>
                </c:pt>
                <c:pt idx="1">
                  <c:v>60</c:v>
                </c:pt>
                <c:pt idx="2">
                  <c:v>21</c:v>
                </c:pt>
                <c:pt idx="3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36-4C6F-8C5D-95954A9907F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/>
              <a:t>Planuojamos lėšos, Eur.</a:t>
            </a:r>
          </a:p>
        </c:rich>
      </c:tx>
      <c:layout>
        <c:manualLayout>
          <c:xMode val="edge"/>
          <c:yMode val="edge"/>
          <c:x val="0.28276041666666668"/>
          <c:y val="0.15708608406308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13906250000003"/>
          <c:y val="0.17943661616161616"/>
          <c:w val="0.4704740740740741"/>
          <c:h val="0.70571111111111107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Planuojamos lėšos, tūkst. Eur.</c:v>
                </c:pt>
              </c:strCache>
            </c:strRef>
          </c:tx>
          <c:dPt>
            <c:idx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6-49BB-B4AF-5EB501B1D310}"/>
              </c:ext>
            </c:extLst>
          </c:dPt>
          <c:dPt>
            <c:idx val="1"/>
            <c:bubble3D val="0"/>
            <c:spPr>
              <a:solidFill>
                <a:srgbClr val="E8D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76-49BB-B4AF-5EB501B1D310}"/>
              </c:ext>
            </c:extLst>
          </c:dPt>
          <c:dPt>
            <c:idx val="2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76-49BB-B4AF-5EB501B1D310}"/>
              </c:ext>
            </c:extLst>
          </c:dPt>
          <c:dPt>
            <c:idx val="3"/>
            <c:bubble3D val="0"/>
            <c:spPr>
              <a:solidFill>
                <a:srgbClr val="EFBF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76-49BB-B4AF-5EB501B1D310}"/>
              </c:ext>
            </c:extLst>
          </c:dPt>
          <c:dLbls>
            <c:dLbl>
              <c:idx val="0"/>
              <c:layout>
                <c:manualLayout>
                  <c:x val="0.18653125000000001"/>
                  <c:y val="-2.565656565656565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76-49BB-B4AF-5EB501B1D310}"/>
                </c:ext>
              </c:extLst>
            </c:dLbl>
            <c:dLbl>
              <c:idx val="1"/>
              <c:layout>
                <c:manualLayout>
                  <c:x val="0.16242482638888889"/>
                  <c:y val="8.466666666666666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76-49BB-B4AF-5EB501B1D310}"/>
                </c:ext>
              </c:extLst>
            </c:dLbl>
            <c:dLbl>
              <c:idx val="2"/>
              <c:layout>
                <c:manualLayout>
                  <c:x val="0.10148897569444436"/>
                  <c:y val="0.1361804735117261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94218749999997"/>
                      <c:h val="0.10478499905203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76-49BB-B4AF-5EB501B1D310}"/>
                </c:ext>
              </c:extLst>
            </c:dLbl>
            <c:dLbl>
              <c:idx val="3"/>
              <c:layout>
                <c:manualLayout>
                  <c:x val="-0.20225925925925925"/>
                  <c:y val="-4.233333333333333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76-49BB-B4AF-5EB501B1D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Jurbarko r. sav.</c:v>
                </c:pt>
                <c:pt idx="1">
                  <c:v>Šilalės r. sav.</c:v>
                </c:pt>
                <c:pt idx="2">
                  <c:v>Pagėgių sav.</c:v>
                </c:pt>
                <c:pt idx="3">
                  <c:v>Tauragės r. sav.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596044</c:v>
                </c:pt>
                <c:pt idx="1">
                  <c:v>415637</c:v>
                </c:pt>
                <c:pt idx="2">
                  <c:v>125296</c:v>
                </c:pt>
                <c:pt idx="3">
                  <c:v>1189359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76-49BB-B4AF-5EB501B1D3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668315972222221"/>
          <c:y val="0.18969949494949495"/>
          <c:w val="0.4704740740740741"/>
          <c:h val="0.70571111111111107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Planuojamas dalyvių sk.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36-4C6F-8C5D-95954A9907FF}"/>
              </c:ext>
            </c:extLst>
          </c:dPt>
          <c:dPt>
            <c:idx val="1"/>
            <c:bubble3D val="0"/>
            <c:spPr>
              <a:solidFill>
                <a:srgbClr val="E8D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36-4C6F-8C5D-95954A9907FF}"/>
              </c:ext>
            </c:extLst>
          </c:dPt>
          <c:dPt>
            <c:idx val="2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36-4C6F-8C5D-95954A9907FF}"/>
              </c:ext>
            </c:extLst>
          </c:dPt>
          <c:dPt>
            <c:idx val="3"/>
            <c:bubble3D val="0"/>
            <c:spPr>
              <a:solidFill>
                <a:srgbClr val="EFBF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36-4C6F-8C5D-95954A9907FF}"/>
              </c:ext>
            </c:extLst>
          </c:dPt>
          <c:dLbls>
            <c:dLbl>
              <c:idx val="0"/>
              <c:layout>
                <c:manualLayout>
                  <c:x val="0.17404962962962964"/>
                  <c:y val="-9.3674444444444449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36-4C6F-8C5D-95954A9907FF}"/>
                </c:ext>
              </c:extLst>
            </c:dLbl>
            <c:dLbl>
              <c:idx val="1"/>
              <c:layout>
                <c:manualLayout>
                  <c:x val="0.19285185185185186"/>
                  <c:y val="6.3500000000000001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6-4C6F-8C5D-95954A9907FF}"/>
                </c:ext>
              </c:extLst>
            </c:dLbl>
            <c:dLbl>
              <c:idx val="2"/>
              <c:layout>
                <c:manualLayout>
                  <c:x val="5.4358159722222139E-2"/>
                  <c:y val="0.14069065656565657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6-4C6F-8C5D-95954A9907FF}"/>
                </c:ext>
              </c:extLst>
            </c:dLbl>
            <c:dLbl>
              <c:idx val="3"/>
              <c:layout>
                <c:manualLayout>
                  <c:x val="-0.18446981481481481"/>
                  <c:y val="-4.938888888888889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36-4C6F-8C5D-95954A99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Jurbarko r. sav.</c:v>
                </c:pt>
                <c:pt idx="1">
                  <c:v>Šilalės r. sav.</c:v>
                </c:pt>
                <c:pt idx="2">
                  <c:v>Pagėgių sav.</c:v>
                </c:pt>
                <c:pt idx="3">
                  <c:v>Tauragės r. sav.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38</c:v>
                </c:pt>
                <c:pt idx="1">
                  <c:v>29</c:v>
                </c:pt>
                <c:pt idx="2">
                  <c:v>6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36-4C6F-8C5D-95954A9907F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/>
              <a:t>Planuojamos lėšos, Eur.</a:t>
            </a:r>
          </a:p>
        </c:rich>
      </c:tx>
      <c:layout>
        <c:manualLayout>
          <c:xMode val="edge"/>
          <c:yMode val="edge"/>
          <c:x val="0.29157986111111112"/>
          <c:y val="0.12842625056831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13906250000003"/>
          <c:y val="0.19226489898989899"/>
          <c:w val="0.4704740740740741"/>
          <c:h val="0.70571111111111107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Planuojamos lėšos, tūkst. Eur.</c:v>
                </c:pt>
              </c:strCache>
            </c:strRef>
          </c:tx>
          <c:dPt>
            <c:idx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6-49BB-B4AF-5EB501B1D310}"/>
              </c:ext>
            </c:extLst>
          </c:dPt>
          <c:dPt>
            <c:idx val="1"/>
            <c:bubble3D val="0"/>
            <c:spPr>
              <a:solidFill>
                <a:srgbClr val="E8D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76-49BB-B4AF-5EB501B1D310}"/>
              </c:ext>
            </c:extLst>
          </c:dPt>
          <c:dPt>
            <c:idx val="2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76-49BB-B4AF-5EB501B1D310}"/>
              </c:ext>
            </c:extLst>
          </c:dPt>
          <c:dPt>
            <c:idx val="3"/>
            <c:bubble3D val="0"/>
            <c:spPr>
              <a:solidFill>
                <a:srgbClr val="EFBF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76-49BB-B4AF-5EB501B1D310}"/>
              </c:ext>
            </c:extLst>
          </c:dPt>
          <c:dLbls>
            <c:dLbl>
              <c:idx val="0"/>
              <c:layout>
                <c:manualLayout>
                  <c:x val="0.13140972222222222"/>
                  <c:y val="-5.772727272727272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76-49BB-B4AF-5EB501B1D310}"/>
                </c:ext>
              </c:extLst>
            </c:dLbl>
            <c:dLbl>
              <c:idx val="1"/>
              <c:layout>
                <c:manualLayout>
                  <c:x val="0.14919565972222207"/>
                  <c:y val="9.749494949494949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76-49BB-B4AF-5EB501B1D310}"/>
                </c:ext>
              </c:extLst>
            </c:dLbl>
            <c:dLbl>
              <c:idx val="2"/>
              <c:layout>
                <c:manualLayout>
                  <c:x val="0.12243524305555556"/>
                  <c:y val="0.132784046506886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8593749999999"/>
                      <c:h val="0.11609004965545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76-49BB-B4AF-5EB501B1D310}"/>
                </c:ext>
              </c:extLst>
            </c:dLbl>
            <c:dLbl>
              <c:idx val="3"/>
              <c:layout>
                <c:manualLayout>
                  <c:x val="-0.16698142361111112"/>
                  <c:y val="-0.1032676767676768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76-49BB-B4AF-5EB501B1D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Jurbarko r. sav.</c:v>
                </c:pt>
                <c:pt idx="1">
                  <c:v>Šilalės r. sav.</c:v>
                </c:pt>
                <c:pt idx="2">
                  <c:v>Pagėgių sav.</c:v>
                </c:pt>
                <c:pt idx="3">
                  <c:v>Tauragės r. sav.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275030</c:v>
                </c:pt>
                <c:pt idx="1">
                  <c:v>292020</c:v>
                </c:pt>
                <c:pt idx="2">
                  <c:v>17000</c:v>
                </c:pt>
                <c:pt idx="3">
                  <c:v>668500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76-49BB-B4AF-5EB501B1D3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770746527777777"/>
          <c:y val="0.20573484848484852"/>
          <c:w val="0.4704740740740741"/>
          <c:h val="0.70571111111111107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Planuojamas dalyvių sk.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36-4C6F-8C5D-95954A9907FF}"/>
              </c:ext>
            </c:extLst>
          </c:dPt>
          <c:dPt>
            <c:idx val="1"/>
            <c:bubble3D val="0"/>
            <c:spPr>
              <a:solidFill>
                <a:srgbClr val="E8D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36-4C6F-8C5D-95954A9907FF}"/>
              </c:ext>
            </c:extLst>
          </c:dPt>
          <c:dPt>
            <c:idx val="2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36-4C6F-8C5D-95954A9907FF}"/>
              </c:ext>
            </c:extLst>
          </c:dPt>
          <c:dPt>
            <c:idx val="3"/>
            <c:bubble3D val="0"/>
            <c:spPr>
              <a:solidFill>
                <a:srgbClr val="EFBF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36-4C6F-8C5D-95954A9907FF}"/>
              </c:ext>
            </c:extLst>
          </c:dPt>
          <c:dLbls>
            <c:dLbl>
              <c:idx val="0"/>
              <c:layout>
                <c:manualLayout>
                  <c:x val="0.20050798611111112"/>
                  <c:y val="-1.349772727272727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36-4C6F-8C5D-95954A9907FF}"/>
                </c:ext>
              </c:extLst>
            </c:dLbl>
            <c:dLbl>
              <c:idx val="1"/>
              <c:layout>
                <c:manualLayout>
                  <c:x val="0.12670607638888881"/>
                  <c:y val="0.1111274167074825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6-4C6F-8C5D-95954A9907FF}"/>
                </c:ext>
              </c:extLst>
            </c:dLbl>
            <c:dLbl>
              <c:idx val="2"/>
              <c:layout>
                <c:manualLayout>
                  <c:x val="6.3177604166666665E-2"/>
                  <c:y val="0.1299677803492845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6-4C6F-8C5D-95954A9907FF}"/>
                </c:ext>
              </c:extLst>
            </c:dLbl>
            <c:dLbl>
              <c:idx val="3"/>
              <c:layout>
                <c:manualLayout>
                  <c:x val="-0.17565034722222223"/>
                  <c:y val="-0.1471326660709411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36-4C6F-8C5D-95954A99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Jurbarko r. sav.</c:v>
                </c:pt>
                <c:pt idx="1">
                  <c:v>Šilalės r. sav.</c:v>
                </c:pt>
                <c:pt idx="2">
                  <c:v>Pagėgių sav.</c:v>
                </c:pt>
                <c:pt idx="3">
                  <c:v>Tauragės r. sav.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72</c:v>
                </c:pt>
                <c:pt idx="1">
                  <c:v>42</c:v>
                </c:pt>
                <c:pt idx="2">
                  <c:v>30</c:v>
                </c:pt>
                <c:pt idx="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36-4C6F-8C5D-95954A9907F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/>
              <a:t>Planuojamos lėšos, Eur.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11475694444442"/>
          <c:y val="0.1826436868686869"/>
          <c:w val="0.4704740740740741"/>
          <c:h val="0.70571111111111107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Planuojamos lėšos, tūkst. Eur.</c:v>
                </c:pt>
              </c:strCache>
            </c:strRef>
          </c:tx>
          <c:dPt>
            <c:idx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6-49BB-B4AF-5EB501B1D310}"/>
              </c:ext>
            </c:extLst>
          </c:dPt>
          <c:dPt>
            <c:idx val="1"/>
            <c:bubble3D val="0"/>
            <c:spPr>
              <a:solidFill>
                <a:srgbClr val="E8D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76-49BB-B4AF-5EB501B1D310}"/>
              </c:ext>
            </c:extLst>
          </c:dPt>
          <c:dPt>
            <c:idx val="2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76-49BB-B4AF-5EB501B1D310}"/>
              </c:ext>
            </c:extLst>
          </c:dPt>
          <c:dPt>
            <c:idx val="3"/>
            <c:bubble3D val="0"/>
            <c:spPr>
              <a:solidFill>
                <a:srgbClr val="EFBF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76-49BB-B4AF-5EB501B1D310}"/>
              </c:ext>
            </c:extLst>
          </c:dPt>
          <c:dLbls>
            <c:dLbl>
              <c:idx val="0"/>
              <c:layout>
                <c:manualLayout>
                  <c:x val="0.18653125000000001"/>
                  <c:y val="1.24112436699165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76-49BB-B4AF-5EB501B1D310}"/>
                </c:ext>
              </c:extLst>
            </c:dLbl>
            <c:dLbl>
              <c:idx val="1"/>
              <c:layout>
                <c:manualLayout>
                  <c:x val="0.13376163194444438"/>
                  <c:y val="0.1075539746616446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76-49BB-B4AF-5EB501B1D310}"/>
                </c:ext>
              </c:extLst>
            </c:dLbl>
            <c:dLbl>
              <c:idx val="2"/>
              <c:layout>
                <c:manualLayout>
                  <c:x val="6.9518576388888809E-2"/>
                  <c:y val="0.1510417605291138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68871527777779"/>
                      <c:h val="0.124483681450377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76-49BB-B4AF-5EB501B1D310}"/>
                </c:ext>
              </c:extLst>
            </c:dLbl>
            <c:dLbl>
              <c:idx val="3"/>
              <c:layout>
                <c:manualLayout>
                  <c:x val="-0.18021059027777778"/>
                  <c:y val="-4.5540404040404041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76-49BB-B4AF-5EB501B1D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Jurbarko r. sav.</c:v>
                </c:pt>
                <c:pt idx="1">
                  <c:v>Šilalės r. sav.</c:v>
                </c:pt>
                <c:pt idx="2">
                  <c:v>Pagėgių sav.</c:v>
                </c:pt>
                <c:pt idx="3">
                  <c:v>Tauragės r. sav.</c:v>
                </c:pt>
              </c:strCache>
            </c:strRef>
          </c:cat>
          <c:val>
            <c:numRef>
              <c:f>Lapas1!$B$2:$B$5</c:f>
              <c:numCache>
                <c:formatCode>0</c:formatCode>
                <c:ptCount val="4"/>
                <c:pt idx="0">
                  <c:v>24500</c:v>
                </c:pt>
                <c:pt idx="1">
                  <c:v>14000</c:v>
                </c:pt>
                <c:pt idx="2">
                  <c:v>10000</c:v>
                </c:pt>
                <c:pt idx="3">
                  <c:v>43600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76-49BB-B4AF-5EB501B1D3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770746527777777"/>
          <c:y val="0.20573484848484852"/>
          <c:w val="0.4704740740740741"/>
          <c:h val="0.70571111111111107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Planuojamas dalyvių sk.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36-4C6F-8C5D-95954A9907FF}"/>
              </c:ext>
            </c:extLst>
          </c:dPt>
          <c:dPt>
            <c:idx val="1"/>
            <c:bubble3D val="0"/>
            <c:spPr>
              <a:solidFill>
                <a:srgbClr val="E8D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36-4C6F-8C5D-95954A9907FF}"/>
              </c:ext>
            </c:extLst>
          </c:dPt>
          <c:dPt>
            <c:idx val="2"/>
            <c:bubble3D val="0"/>
            <c:spPr>
              <a:solidFill>
                <a:srgbClr val="EFBF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36-4C6F-8C5D-95954A9907FF}"/>
              </c:ext>
            </c:extLst>
          </c:dPt>
          <c:dLbls>
            <c:dLbl>
              <c:idx val="0"/>
              <c:layout>
                <c:manualLayout>
                  <c:x val="0.20050798611111112"/>
                  <c:y val="-1.349772727272727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36-4C6F-8C5D-95954A9907FF}"/>
                </c:ext>
              </c:extLst>
            </c:dLbl>
            <c:dLbl>
              <c:idx val="1"/>
              <c:layout>
                <c:manualLayout>
                  <c:x val="5.9457812499999999E-2"/>
                  <c:y val="0.14018428569200694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07395833333336"/>
                      <c:h val="0.12026515151515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36-4C6F-8C5D-95954A9907FF}"/>
                </c:ext>
              </c:extLst>
            </c:dLbl>
            <c:dLbl>
              <c:idx val="2"/>
              <c:layout>
                <c:manualLayout>
                  <c:x val="-0.12273368055555556"/>
                  <c:y val="-0.1263585858585858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6-4C6F-8C5D-95954A99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Jurbarko r. sav.</c:v>
                </c:pt>
                <c:pt idx="1">
                  <c:v>Šilalės r. sav.</c:v>
                </c:pt>
                <c:pt idx="2">
                  <c:v>Tauragės r. sav.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36-4C6F-8C5D-95954A9907F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/>
              <a:t>Planuojamos lėšos, Eur.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11475694444442"/>
          <c:y val="0.1826436868686869"/>
          <c:w val="0.4704740740740741"/>
          <c:h val="0.70571111111111107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Planuojamos lėšos, tūkst. Eur.</c:v>
                </c:pt>
              </c:strCache>
            </c:strRef>
          </c:tx>
          <c:dPt>
            <c:idx val="0"/>
            <c:bubble3D val="0"/>
            <c:spPr>
              <a:solidFill>
                <a:srgbClr val="7BB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6-49BB-B4AF-5EB501B1D310}"/>
              </c:ext>
            </c:extLst>
          </c:dPt>
          <c:dPt>
            <c:idx val="1"/>
            <c:bubble3D val="0"/>
            <c:spPr>
              <a:solidFill>
                <a:srgbClr val="E8D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76-49BB-B4AF-5EB501B1D310}"/>
              </c:ext>
            </c:extLst>
          </c:dPt>
          <c:dPt>
            <c:idx val="2"/>
            <c:bubble3D val="0"/>
            <c:spPr>
              <a:solidFill>
                <a:srgbClr val="EFBF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76-49BB-B4AF-5EB501B1D310}"/>
              </c:ext>
            </c:extLst>
          </c:dPt>
          <c:dLbls>
            <c:dLbl>
              <c:idx val="0"/>
              <c:layout>
                <c:manualLayout>
                  <c:x val="0.15125347222222213"/>
                  <c:y val="0.1443181818181818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76-49BB-B4AF-5EB501B1D310}"/>
                </c:ext>
              </c:extLst>
            </c:dLbl>
            <c:dLbl>
              <c:idx val="1"/>
              <c:layout>
                <c:manualLayout>
                  <c:x val="-9.9953645833333354E-2"/>
                  <c:y val="0.1488080808080808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76-49BB-B4AF-5EB501B1D310}"/>
                </c:ext>
              </c:extLst>
            </c:dLbl>
            <c:dLbl>
              <c:idx val="2"/>
              <c:layout>
                <c:manualLayout>
                  <c:x val="-0.20225925925925925"/>
                  <c:y val="-4.233333333333333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76-49BB-B4AF-5EB501B1D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Jurbarko r. sav.</c:v>
                </c:pt>
                <c:pt idx="1">
                  <c:v>Šilalės r. sav.</c:v>
                </c:pt>
                <c:pt idx="2">
                  <c:v>Tauragės r. sav.</c:v>
                </c:pt>
              </c:strCache>
            </c:strRef>
          </c:cat>
          <c:val>
            <c:numRef>
              <c:f>Lapas1!$B$2:$B$4</c:f>
              <c:numCache>
                <c:formatCode>0</c:formatCode>
                <c:ptCount val="3"/>
                <c:pt idx="0">
                  <c:v>129800</c:v>
                </c:pt>
                <c:pt idx="1">
                  <c:v>31000</c:v>
                </c:pt>
                <c:pt idx="2">
                  <c:v>60800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76-49BB-B4AF-5EB501B1D3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35769584316882E-2"/>
          <c:y val="0.11143313155304405"/>
          <c:w val="0.92277479803150952"/>
          <c:h val="0.607479885068922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998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83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9E-40C6-BA97-B85CCBFCC6A6}"/>
              </c:ext>
            </c:extLst>
          </c:dPt>
          <c:dPt>
            <c:idx val="4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6C-4CB5-9027-ACD730C70ACF}"/>
              </c:ext>
            </c:extLst>
          </c:dPt>
          <c:dPt>
            <c:idx val="7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45-440D-B83B-6D88B2F0385E}"/>
              </c:ext>
            </c:extLst>
          </c:dPt>
          <c:dPt>
            <c:idx val="12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6C-4CB5-9027-ACD730C70ACF}"/>
              </c:ext>
            </c:extLst>
          </c:dPt>
          <c:dPt>
            <c:idx val="14"/>
            <c:invertIfNegative val="0"/>
            <c:bubble3D val="0"/>
            <c:spPr>
              <a:solidFill>
                <a:srgbClr val="EA83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15-423B-9261-B6450B68F7BF}"/>
              </c:ext>
            </c:extLst>
          </c:dPt>
          <c:dPt>
            <c:idx val="15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15-423B-9261-B6450B68F7BF}"/>
              </c:ext>
            </c:extLst>
          </c:dPt>
          <c:dPt>
            <c:idx val="17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45-440D-B83B-6D88B2F0385E}"/>
              </c:ext>
            </c:extLst>
          </c:dPt>
          <c:dPt>
            <c:idx val="19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46C-4CB5-9027-ACD730C70ACF}"/>
              </c:ext>
            </c:extLst>
          </c:dPt>
          <c:dPt>
            <c:idx val="26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E99-4CCB-BC92-8A0F0DD8DF90}"/>
              </c:ext>
            </c:extLst>
          </c:dPt>
          <c:dPt>
            <c:idx val="29"/>
            <c:invertIfNegative val="0"/>
            <c:bubble3D val="0"/>
            <c:spPr>
              <a:solidFill>
                <a:srgbClr val="EA83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46C-4CB5-9027-ACD730C70ACF}"/>
              </c:ext>
            </c:extLst>
          </c:dPt>
          <c:dPt>
            <c:idx val="33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46C-4CB5-9027-ACD730C70ACF}"/>
              </c:ext>
            </c:extLst>
          </c:dPt>
          <c:dPt>
            <c:idx val="35"/>
            <c:invertIfNegative val="0"/>
            <c:bubble3D val="0"/>
            <c:spPr>
              <a:solidFill>
                <a:srgbClr val="EA83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415-423B-9261-B6450B68F7BF}"/>
              </c:ext>
            </c:extLst>
          </c:dPt>
          <c:dPt>
            <c:idx val="41"/>
            <c:invertIfNegative val="0"/>
            <c:bubble3D val="0"/>
            <c:spPr>
              <a:solidFill>
                <a:srgbClr val="EA83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46C-4CB5-9027-ACD730C70AC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9E-40C6-BA97-B85CCBFCC6A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6C-4CB5-9027-ACD730C70AC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45-440D-B83B-6D88B2F0385E}"/>
                </c:ext>
              </c:extLst>
            </c:dLbl>
            <c:dLbl>
              <c:idx val="12"/>
              <c:layout>
                <c:manualLayout>
                  <c:x val="-1.0802468610748891E-3"/>
                  <c:y val="-5.0611119302762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6C-4CB5-9027-ACD730C70ACF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15-423B-9261-B6450B68F7BF}"/>
                </c:ext>
              </c:extLst>
            </c:dLbl>
            <c:dLbl>
              <c:idx val="15"/>
              <c:layout>
                <c:manualLayout>
                  <c:x val="0"/>
                  <c:y val="-1.771389175596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15-423B-9261-B6450B68F7BF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45-440D-B83B-6D88B2F0385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6C-4CB5-9027-ACD730C70ACF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99-4CCB-BC92-8A0F0DD8DF90}"/>
                </c:ext>
              </c:extLst>
            </c:dLbl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6C-4CB5-9027-ACD730C70ACF}"/>
                </c:ext>
              </c:extLst>
            </c:dLbl>
            <c:dLbl>
              <c:idx val="33"/>
              <c:layout>
                <c:manualLayout>
                  <c:x val="8.6419748885984797E-3"/>
                  <c:y val="-1.771389175596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6C-4CB5-9027-ACD730C70ACF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15-423B-9261-B6450B68F7BF}"/>
                </c:ext>
              </c:extLst>
            </c:dLbl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6C-4CB5-9027-ACD730C70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3424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Lapas1!$A$2:$A$61</c:f>
              <c:strCache>
                <c:ptCount val="60"/>
                <c:pt idx="0">
                  <c:v>Neringos sav.</c:v>
                </c:pt>
                <c:pt idx="1">
                  <c:v>Birštono sav.</c:v>
                </c:pt>
                <c:pt idx="2">
                  <c:v>Elektrėnų sav.</c:v>
                </c:pt>
                <c:pt idx="3">
                  <c:v>Utenos r. sav.</c:v>
                </c:pt>
                <c:pt idx="4">
                  <c:v>Klaipėdos r. sav.</c:v>
                </c:pt>
                <c:pt idx="5">
                  <c:v>Šiaulių m. sav.</c:v>
                </c:pt>
                <c:pt idx="6">
                  <c:v>Šakių r. sav.</c:v>
                </c:pt>
                <c:pt idx="7">
                  <c:v>Skuodo r. sav.</c:v>
                </c:pt>
                <c:pt idx="8">
                  <c:v>Prienų r. sav.</c:v>
                </c:pt>
                <c:pt idx="9">
                  <c:v>Šiaulių r. sav.</c:v>
                </c:pt>
                <c:pt idx="10">
                  <c:v>Kaišiadorių r. sav.</c:v>
                </c:pt>
                <c:pt idx="11">
                  <c:v>Alytaus r. sav.</c:v>
                </c:pt>
                <c:pt idx="12">
                  <c:v>Rietavo sav.</c:v>
                </c:pt>
                <c:pt idx="13">
                  <c:v>Kauno r. sav.</c:v>
                </c:pt>
                <c:pt idx="14">
                  <c:v>Šilalės r. sav.</c:v>
                </c:pt>
                <c:pt idx="15">
                  <c:v>Plungės r. sav.</c:v>
                </c:pt>
                <c:pt idx="16">
                  <c:v>Joniškio r. sav.</c:v>
                </c:pt>
                <c:pt idx="17">
                  <c:v>Klaipėdos m. sav.</c:v>
                </c:pt>
                <c:pt idx="18">
                  <c:v>Druskininkų sav.</c:v>
                </c:pt>
                <c:pt idx="19">
                  <c:v>Kretingos r. sav.</c:v>
                </c:pt>
                <c:pt idx="20">
                  <c:v>Trakų r. sav.</c:v>
                </c:pt>
                <c:pt idx="21">
                  <c:v>Širvintų r. sav.</c:v>
                </c:pt>
                <c:pt idx="22">
                  <c:v>Vilniaus m. sav.</c:v>
                </c:pt>
                <c:pt idx="23">
                  <c:v>Kėdainių r. sav.</c:v>
                </c:pt>
                <c:pt idx="24">
                  <c:v>Telšių r. sav.</c:v>
                </c:pt>
                <c:pt idx="25">
                  <c:v>Alytaus m. sav.</c:v>
                </c:pt>
                <c:pt idx="26">
                  <c:v>Palangos m. sav.</c:v>
                </c:pt>
                <c:pt idx="27">
                  <c:v>Vilniaus r. sav.</c:v>
                </c:pt>
                <c:pt idx="28">
                  <c:v>Marijampolės sav.</c:v>
                </c:pt>
                <c:pt idx="29">
                  <c:v>Pagėgių sav.</c:v>
                </c:pt>
                <c:pt idx="30">
                  <c:v>Varėnos r. sav.</c:v>
                </c:pt>
                <c:pt idx="31">
                  <c:v>Molėtų r. sav.</c:v>
                </c:pt>
                <c:pt idx="32">
                  <c:v>Kupiškio r. sav.</c:v>
                </c:pt>
                <c:pt idx="33">
                  <c:v>Šilutės r. sav.</c:v>
                </c:pt>
                <c:pt idx="34">
                  <c:v>Panevėžio m. sav.</c:v>
                </c:pt>
                <c:pt idx="35">
                  <c:v>Jurbarko r. sav.</c:v>
                </c:pt>
                <c:pt idx="36">
                  <c:v>Švenčionių r. sav.</c:v>
                </c:pt>
                <c:pt idx="37">
                  <c:v>Pakruojo r. sav.</c:v>
                </c:pt>
                <c:pt idx="38">
                  <c:v>Panevėžio r. sav.</c:v>
                </c:pt>
                <c:pt idx="39">
                  <c:v>Šalčininkų r. sav.</c:v>
                </c:pt>
                <c:pt idx="40">
                  <c:v>Mažeikių r. sav.</c:v>
                </c:pt>
                <c:pt idx="41">
                  <c:v>Tauragės r. sav.</c:v>
                </c:pt>
                <c:pt idx="42">
                  <c:v>Kauno m. sav.</c:v>
                </c:pt>
                <c:pt idx="43">
                  <c:v>Vilkaviškio r. sav.</c:v>
                </c:pt>
                <c:pt idx="44">
                  <c:v>Ukmergės r. sav.</c:v>
                </c:pt>
                <c:pt idx="45">
                  <c:v>Akmenės r. sav.</c:v>
                </c:pt>
                <c:pt idx="46">
                  <c:v>Radviliškio r. sav.</c:v>
                </c:pt>
                <c:pt idx="47">
                  <c:v>Kazlų Rūdos sav.</c:v>
                </c:pt>
                <c:pt idx="48">
                  <c:v>Raseinių r. sav.</c:v>
                </c:pt>
                <c:pt idx="49">
                  <c:v>Pasvalio r. sav.</c:v>
                </c:pt>
                <c:pt idx="50">
                  <c:v>Zarasų r. sav.</c:v>
                </c:pt>
                <c:pt idx="51">
                  <c:v>Lazdijų r. sav.</c:v>
                </c:pt>
                <c:pt idx="52">
                  <c:v>Rokiškio r. sav.</c:v>
                </c:pt>
                <c:pt idx="53">
                  <c:v>Anykščių r. sav.</c:v>
                </c:pt>
                <c:pt idx="54">
                  <c:v>Jonavos r. sav.</c:v>
                </c:pt>
                <c:pt idx="55">
                  <c:v>Kalvarijos sav.</c:v>
                </c:pt>
                <c:pt idx="56">
                  <c:v>Visagino m. sav.</c:v>
                </c:pt>
                <c:pt idx="57">
                  <c:v>Kelmės r. sav.</c:v>
                </c:pt>
                <c:pt idx="58">
                  <c:v>Biržų r. sav.</c:v>
                </c:pt>
                <c:pt idx="59">
                  <c:v>Ignalinos r. sav.</c:v>
                </c:pt>
              </c:strCache>
            </c:strRef>
          </c:cat>
          <c:val>
            <c:numRef>
              <c:f>Lapas1!$B$2:$B$61</c:f>
              <c:numCache>
                <c:formatCode>General</c:formatCode>
                <c:ptCount val="60"/>
                <c:pt idx="0">
                  <c:v>3.6</c:v>
                </c:pt>
                <c:pt idx="1">
                  <c:v>6.8</c:v>
                </c:pt>
                <c:pt idx="2">
                  <c:v>6.8</c:v>
                </c:pt>
                <c:pt idx="3">
                  <c:v>6.8</c:v>
                </c:pt>
                <c:pt idx="4">
                  <c:v>6.9</c:v>
                </c:pt>
                <c:pt idx="5">
                  <c:v>6.9</c:v>
                </c:pt>
                <c:pt idx="6">
                  <c:v>7.2</c:v>
                </c:pt>
                <c:pt idx="7">
                  <c:v>7.2</c:v>
                </c:pt>
                <c:pt idx="8">
                  <c:v>7.2</c:v>
                </c:pt>
                <c:pt idx="9">
                  <c:v>8</c:v>
                </c:pt>
                <c:pt idx="10">
                  <c:v>8.1</c:v>
                </c:pt>
                <c:pt idx="11">
                  <c:v>8.1</c:v>
                </c:pt>
                <c:pt idx="12">
                  <c:v>8.1999999999999993</c:v>
                </c:pt>
                <c:pt idx="13">
                  <c:v>8.3000000000000007</c:v>
                </c:pt>
                <c:pt idx="14">
                  <c:v>8.3000000000000007</c:v>
                </c:pt>
                <c:pt idx="15">
                  <c:v>8.3000000000000007</c:v>
                </c:pt>
                <c:pt idx="16">
                  <c:v>8.5</c:v>
                </c:pt>
                <c:pt idx="17">
                  <c:v>8.6</c:v>
                </c:pt>
                <c:pt idx="18">
                  <c:v>8.6</c:v>
                </c:pt>
                <c:pt idx="19">
                  <c:v>8.6</c:v>
                </c:pt>
                <c:pt idx="20">
                  <c:v>8.6999999999999993</c:v>
                </c:pt>
                <c:pt idx="21">
                  <c:v>8.6999999999999993</c:v>
                </c:pt>
                <c:pt idx="22">
                  <c:v>8.8000000000000007</c:v>
                </c:pt>
                <c:pt idx="23">
                  <c:v>8.8000000000000007</c:v>
                </c:pt>
                <c:pt idx="24">
                  <c:v>8.8000000000000007</c:v>
                </c:pt>
                <c:pt idx="25">
                  <c:v>8.9</c:v>
                </c:pt>
                <c:pt idx="26">
                  <c:v>8.9</c:v>
                </c:pt>
                <c:pt idx="27">
                  <c:v>8.9</c:v>
                </c:pt>
                <c:pt idx="28">
                  <c:v>9</c:v>
                </c:pt>
                <c:pt idx="29">
                  <c:v>9</c:v>
                </c:pt>
                <c:pt idx="30">
                  <c:v>9.1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9.1999999999999993</c:v>
                </c:pt>
                <c:pt idx="34">
                  <c:v>9.1999999999999993</c:v>
                </c:pt>
                <c:pt idx="35">
                  <c:v>9.3000000000000007</c:v>
                </c:pt>
                <c:pt idx="36">
                  <c:v>9.3000000000000007</c:v>
                </c:pt>
                <c:pt idx="37">
                  <c:v>9.3000000000000007</c:v>
                </c:pt>
                <c:pt idx="38">
                  <c:v>9.5</c:v>
                </c:pt>
                <c:pt idx="39">
                  <c:v>9.6999999999999993</c:v>
                </c:pt>
                <c:pt idx="40">
                  <c:v>9.6999999999999993</c:v>
                </c:pt>
                <c:pt idx="41">
                  <c:v>9.8000000000000007</c:v>
                </c:pt>
                <c:pt idx="42">
                  <c:v>9.8000000000000007</c:v>
                </c:pt>
                <c:pt idx="43">
                  <c:v>9.8000000000000007</c:v>
                </c:pt>
                <c:pt idx="44">
                  <c:v>9.9</c:v>
                </c:pt>
                <c:pt idx="45">
                  <c:v>10</c:v>
                </c:pt>
                <c:pt idx="46">
                  <c:v>10.1</c:v>
                </c:pt>
                <c:pt idx="47">
                  <c:v>10.3</c:v>
                </c:pt>
                <c:pt idx="48">
                  <c:v>10.6</c:v>
                </c:pt>
                <c:pt idx="49">
                  <c:v>10.7</c:v>
                </c:pt>
                <c:pt idx="50">
                  <c:v>10.8</c:v>
                </c:pt>
                <c:pt idx="51">
                  <c:v>10.8</c:v>
                </c:pt>
                <c:pt idx="52">
                  <c:v>10.9</c:v>
                </c:pt>
                <c:pt idx="53">
                  <c:v>10.9</c:v>
                </c:pt>
                <c:pt idx="54">
                  <c:v>11</c:v>
                </c:pt>
                <c:pt idx="55">
                  <c:v>11</c:v>
                </c:pt>
                <c:pt idx="56">
                  <c:v>11.2</c:v>
                </c:pt>
                <c:pt idx="57">
                  <c:v>11.3</c:v>
                </c:pt>
                <c:pt idx="58">
                  <c:v>11.4</c:v>
                </c:pt>
                <c:pt idx="59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E-40C6-BA97-B85CCBFC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66607"/>
        <c:axId val="190224319"/>
      </c:barChart>
      <c:catAx>
        <c:axId val="6686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4342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90224319"/>
        <c:crosses val="autoZero"/>
        <c:auto val="1"/>
        <c:lblAlgn val="ctr"/>
        <c:lblOffset val="100"/>
        <c:noMultiLvlLbl val="0"/>
      </c:catAx>
      <c:valAx>
        <c:axId val="190224319"/>
        <c:scaling>
          <c:orientation val="minMax"/>
          <c:max val="2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86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43424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3333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1200" b="1" dirty="0"/>
              <a:t>Darbo rinkai besirengiančių asmenų skaičius pagal savivaldybes</a:t>
            </a:r>
          </a:p>
          <a:p>
            <a:pPr>
              <a:defRPr sz="1200" b="1"/>
            </a:pPr>
            <a:r>
              <a:rPr lang="lt-LT" sz="1200" b="1" dirty="0"/>
              <a:t>2025 m. balandžio 1 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33333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BB6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3333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Jurbarko r.</c:v>
                </c:pt>
                <c:pt idx="1">
                  <c:v>Tauragės r.</c:v>
                </c:pt>
                <c:pt idx="2">
                  <c:v>Šilalės r.</c:v>
                </c:pt>
                <c:pt idx="3">
                  <c:v>Pagėgių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676</c:v>
                </c:pt>
                <c:pt idx="1">
                  <c:v>482</c:v>
                </c:pt>
                <c:pt idx="2">
                  <c:v>220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8-4C1C-A0DE-5602C55B6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0144047"/>
        <c:axId val="1140154607"/>
      </c:barChart>
      <c:catAx>
        <c:axId val="114014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333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0154607"/>
        <c:crosses val="autoZero"/>
        <c:auto val="1"/>
        <c:lblAlgn val="ctr"/>
        <c:lblOffset val="100"/>
        <c:noMultiLvlLbl val="0"/>
      </c:catAx>
      <c:valAx>
        <c:axId val="11401546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0144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33333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3333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1200" b="1"/>
              <a:t>Darbo rinkai besirengiančių asmenų</a:t>
            </a:r>
          </a:p>
          <a:p>
            <a:pPr>
              <a:defRPr sz="1200"/>
            </a:pPr>
            <a:r>
              <a:rPr lang="lt-LT" sz="1200" b="1"/>
              <a:t>kliūtys užimtumui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33333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77694128787879"/>
          <c:y val="0.23993928571428572"/>
          <c:w val="0.38196543560606055"/>
          <c:h val="0.704624206349206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998F4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531EB6-58ED-43A3-B870-AB9CD9F38EDF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proc. (51)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A0-4128-96E5-C3F2F2122D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266B575-7C12-4839-B17E-5DBBB642FDF0}" type="VALUE">
                      <a:rPr lang="en-US" smtClean="0"/>
                      <a:pPr/>
                      <a:t>[REIKŠMĖ]</a:t>
                    </a:fld>
                    <a:r>
                      <a:rPr lang="en-US"/>
                      <a:t> proc. (108)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A0-4128-96E5-C3F2F2122D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5B61CE-0051-4584-8458-34E9C837BD42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proc. (122)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A0-4128-96E5-C3F2F2122D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7C4D946-42E1-4A75-B074-8BAA2D502DA9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proc. (413)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A0-4128-96E5-C3F2F2122D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F7262CA-35FB-4856-AE10-EDD6222BE1E8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 proc. (821)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A0-4128-96E5-C3F2F2122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333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Lapas1!$A$1:$E$1</c:f>
              <c:strCache>
                <c:ptCount val="5"/>
                <c:pt idx="0">
                  <c:v>turi priklausomybę nuo alkoholio, narkotinių, psichotropinių ir kitų psichiką veikiančių medžiagų, azartinių žaidimų</c:v>
                </c:pt>
                <c:pt idx="1">
                  <c:v>turi prižiūrėti ir (ar) slaugyti šeimos narį ar kartu gyvenantį asmenį</c:v>
                </c:pt>
                <c:pt idx="2">
                  <c:v>apribotas disponavimas piniginėmis lėšomis</c:v>
                </c:pt>
                <c:pt idx="3">
                  <c:v>neturi galimybių atvykti iš nuolatinės gyvenamosios vietos į darbo vietą</c:v>
                </c:pt>
                <c:pt idx="4">
                  <c:v>stokoja socialinių įgūdžių ir (ar) motyvacijos dirbti</c:v>
                </c:pt>
              </c:strCache>
            </c:strRef>
          </c:cat>
          <c:val>
            <c:numRef>
              <c:f>Lapas1!$A$2:$E$2</c:f>
              <c:numCache>
                <c:formatCode>0.0</c:formatCode>
                <c:ptCount val="5"/>
                <c:pt idx="0">
                  <c:v>3.4</c:v>
                </c:pt>
                <c:pt idx="1">
                  <c:v>7.2</c:v>
                </c:pt>
                <c:pt idx="2">
                  <c:v>8.1999999999999993</c:v>
                </c:pt>
                <c:pt idx="3">
                  <c:v>27.7</c:v>
                </c:pt>
                <c:pt idx="4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A0-4128-96E5-C3F2F2122D53}"/>
            </c:ext>
          </c:extLst>
        </c:ser>
        <c:ser>
          <c:idx val="1"/>
          <c:order val="1"/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Lapas1!$A$1:$E$1</c:f>
              <c:strCache>
                <c:ptCount val="5"/>
                <c:pt idx="0">
                  <c:v>turi priklausomybę nuo alkoholio, narkotinių, psichotropinių ir kitų psichiką veikiančių medžiagų, azartinių žaidimų</c:v>
                </c:pt>
                <c:pt idx="1">
                  <c:v>turi prižiūrėti ir (ar) slaugyti šeimos narį ar kartu gyvenantį asmenį</c:v>
                </c:pt>
                <c:pt idx="2">
                  <c:v>apribotas disponavimas piniginėmis lėšomis</c:v>
                </c:pt>
                <c:pt idx="3">
                  <c:v>neturi galimybių atvykti iš nuolatinės gyvenamosios vietos į darbo vietą</c:v>
                </c:pt>
                <c:pt idx="4">
                  <c:v>stokoja socialinių įgūdžių ir (ar) motyvacijos dirbti</c:v>
                </c:pt>
              </c:strCache>
            </c:strRef>
          </c:cat>
          <c:val>
            <c:numRef>
              <c:f>Lapas1!$A$3:$E$3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29FF-45FA-8A06-4C23E9832B6E}"/>
            </c:ext>
          </c:extLst>
        </c:ser>
        <c:ser>
          <c:idx val="2"/>
          <c:order val="2"/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Lapas1!$A$1:$E$1</c:f>
              <c:strCache>
                <c:ptCount val="5"/>
                <c:pt idx="0">
                  <c:v>turi priklausomybę nuo alkoholio, narkotinių, psichotropinių ir kitų psichiką veikiančių medžiagų, azartinių žaidimų</c:v>
                </c:pt>
                <c:pt idx="1">
                  <c:v>turi prižiūrėti ir (ar) slaugyti šeimos narį ar kartu gyvenantį asmenį</c:v>
                </c:pt>
                <c:pt idx="2">
                  <c:v>apribotas disponavimas piniginėmis lėšomis</c:v>
                </c:pt>
                <c:pt idx="3">
                  <c:v>neturi galimybių atvykti iš nuolatinės gyvenamosios vietos į darbo vietą</c:v>
                </c:pt>
                <c:pt idx="4">
                  <c:v>stokoja socialinių įgūdžių ir (ar) motyvacijos dirbti</c:v>
                </c:pt>
              </c:strCache>
            </c:strRef>
          </c:cat>
          <c:val>
            <c:numRef>
              <c:f>Lapas1!$A$4:$E$4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9FF-45FA-8A06-4C23E9832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4909887"/>
        <c:axId val="958838751"/>
      </c:barChart>
      <c:catAx>
        <c:axId val="36490988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33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8838751"/>
        <c:crosses val="autoZero"/>
        <c:auto val="1"/>
        <c:lblAlgn val="ctr"/>
        <c:lblOffset val="100"/>
        <c:noMultiLvlLbl val="0"/>
      </c:catAx>
      <c:valAx>
        <c:axId val="958838751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6490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33333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1200" b="1"/>
              <a:t>Užimtumo didinimo programų (paslaugų) dalyvių skaičiai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2024 m. nukreipta</c:v>
                </c:pt>
              </c:strCache>
            </c:strRef>
          </c:tx>
          <c:spPr>
            <a:solidFill>
              <a:srgbClr val="A998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Tauragės r.</c:v>
                </c:pt>
                <c:pt idx="1">
                  <c:v>Jurbarko r.</c:v>
                </c:pt>
                <c:pt idx="2">
                  <c:v>Pagėgių</c:v>
                </c:pt>
                <c:pt idx="3">
                  <c:v>Šilalės r.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65</c:v>
                </c:pt>
                <c:pt idx="1">
                  <c:v>41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1-4E89-8AD9-1DAA56184AD4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Stulpelis1</c:v>
                </c:pt>
              </c:strCache>
            </c:strRef>
          </c:tx>
          <c:spPr>
            <a:solidFill>
              <a:srgbClr val="7BB6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Tauragės r.</c:v>
                </c:pt>
                <c:pt idx="1">
                  <c:v>Jurbarko r.</c:v>
                </c:pt>
                <c:pt idx="2">
                  <c:v>Pagėgių</c:v>
                </c:pt>
                <c:pt idx="3">
                  <c:v>Šilalės r.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6841-4E89-8AD9-1DAA56184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9898783"/>
        <c:axId val="1517350655"/>
      </c:barChart>
      <c:catAx>
        <c:axId val="146989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50655"/>
        <c:crosses val="autoZero"/>
        <c:auto val="1"/>
        <c:lblAlgn val="ctr"/>
        <c:lblOffset val="100"/>
        <c:noMultiLvlLbl val="0"/>
      </c:catAx>
      <c:valAx>
        <c:axId val="15173506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989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4342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b="1" baseline="0" dirty="0"/>
              <a:t>Užregistruota bedarbių ir laisvų darbo vietų 2024 m.</a:t>
            </a:r>
            <a:endParaRPr lang="lt-LT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43424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2024 m.</c:v>
                </c:pt>
              </c:strCache>
            </c:strRef>
          </c:tx>
          <c:spPr>
            <a:solidFill>
              <a:srgbClr val="7BB6F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998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60-44DE-92BB-7309B1CFF3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3424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Bedarbių</c:v>
                </c:pt>
                <c:pt idx="1">
                  <c:v>Laisvų darbo vietų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8659</c:v>
                </c:pt>
                <c:pt idx="1">
                  <c:v>3885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0-44DE-92BB-7309B1CFF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26143"/>
        <c:axId val="2099720895"/>
      </c:barChart>
      <c:catAx>
        <c:axId val="36572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342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9720895"/>
        <c:crosses val="autoZero"/>
        <c:auto val="1"/>
        <c:lblAlgn val="ctr"/>
        <c:lblOffset val="100"/>
        <c:noMultiLvlLbl val="0"/>
      </c:catAx>
      <c:valAx>
        <c:axId val="20997208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5726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43424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/>
              <a:t>2024 </a:t>
            </a:r>
            <a:r>
              <a:rPr lang="lt-LT" dirty="0"/>
              <a:t>m.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Vadovaujantis personalas ir specialistai</c:v>
                </c:pt>
              </c:strCache>
            </c:strRef>
          </c:tx>
          <c:spPr>
            <a:solidFill>
              <a:srgbClr val="EFBFD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C3241F-4D5F-4324-8893-A8A3F3BCDB21}" type="VALUE">
                      <a:rPr lang="en-US" smtClean="0"/>
                      <a:pPr/>
                      <a:t>[REIKŠMĖ]</a:t>
                    </a:fld>
                    <a:r>
                      <a:rPr lang="en-US"/>
                      <a:t> proc.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AE-4B2D-8636-D0B96A619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EE84D1-B24B-455F-AEA7-5DD29DC717B9}" type="VALUE">
                      <a:rPr lang="en-US" smtClean="0"/>
                      <a:pPr/>
                      <a:t>[REIKŠMĖ]</a:t>
                    </a:fld>
                    <a:r>
                      <a:rPr lang="en-US"/>
                      <a:t> proc.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AE-4B2D-8636-D0B96A619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Pasiūla</c:v>
                </c:pt>
                <c:pt idx="1">
                  <c:v>Paklausa</c:v>
                </c:pt>
              </c:strCache>
            </c:strRef>
          </c:cat>
          <c:val>
            <c:numRef>
              <c:f>Lapas1!$B$2:$B$3</c:f>
              <c:numCache>
                <c:formatCode>0</c:formatCode>
                <c:ptCount val="2"/>
                <c:pt idx="0">
                  <c:v>10.5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AE-4B2D-8636-D0B96A619C2B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Kvalifikuoti darbininkai ir paslaugų sektoriaus darbuotojai</c:v>
                </c:pt>
              </c:strCache>
            </c:strRef>
          </c:tx>
          <c:spPr>
            <a:solidFill>
              <a:srgbClr val="A998F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7185C4-25A0-4352-B7AA-ADB2EB20CF4E}" type="VALUE">
                      <a:rPr lang="en-US"/>
                      <a:pPr/>
                      <a:t>[REIKŠMĖ]</a:t>
                    </a:fld>
                    <a:r>
                      <a:rPr lang="en-US"/>
                      <a:t> proc.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AE-4B2D-8636-D0B96A619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D3891DB-6556-4F82-B605-E8D011022C89}" type="VALUE">
                      <a:rPr lang="en-US"/>
                      <a:pPr/>
                      <a:t>[REIKŠMĖ]</a:t>
                    </a:fld>
                    <a:r>
                      <a:rPr lang="en-US"/>
                      <a:t> proc.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1AE-4B2D-8636-D0B96A619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Pasiūla</c:v>
                </c:pt>
                <c:pt idx="1">
                  <c:v>Paklausa</c:v>
                </c:pt>
              </c:strCache>
            </c:strRef>
          </c:cat>
          <c:val>
            <c:numRef>
              <c:f>Lapas1!$C$2:$C$3</c:f>
              <c:numCache>
                <c:formatCode>0</c:formatCode>
                <c:ptCount val="2"/>
                <c:pt idx="0">
                  <c:v>25.4</c:v>
                </c:pt>
                <c:pt idx="1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AE-4B2D-8636-D0B96A619C2B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Nekvalifikuoti darbininkai</c:v>
                </c:pt>
              </c:strCache>
            </c:strRef>
          </c:tx>
          <c:spPr>
            <a:solidFill>
              <a:srgbClr val="E8D2C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822D1E5-21A7-4F4D-AEF1-F41FD9309400}" type="VALUE">
                      <a:rPr lang="en-US" smtClean="0"/>
                      <a:pPr/>
                      <a:t>[REIKŠMĖ]</a:t>
                    </a:fld>
                    <a:r>
                      <a:rPr lang="en-US"/>
                      <a:t> proc.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1AE-4B2D-8636-D0B96A619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39B6EE-8CC3-40F0-B01E-C7A29B2C16FE}" type="VALUE">
                      <a:rPr lang="en-US" smtClean="0"/>
                      <a:pPr/>
                      <a:t>[REIKŠMĖ]</a:t>
                    </a:fld>
                    <a:r>
                      <a:rPr lang="en-US"/>
                      <a:t> proc.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1AE-4B2D-8636-D0B96A619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Pasiūla</c:v>
                </c:pt>
                <c:pt idx="1">
                  <c:v>Paklausa</c:v>
                </c:pt>
              </c:strCache>
            </c:strRef>
          </c:cat>
          <c:val>
            <c:numRef>
              <c:f>Lapas1!$D$2:$D$3</c:f>
              <c:numCache>
                <c:formatCode>0</c:formatCode>
                <c:ptCount val="2"/>
                <c:pt idx="0">
                  <c:v>64.2</c:v>
                </c:pt>
                <c:pt idx="1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AE-4B2D-8636-D0B96A619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9754943"/>
        <c:axId val="672513071"/>
      </c:barChart>
      <c:catAx>
        <c:axId val="3197549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513071"/>
        <c:crosses val="autoZero"/>
        <c:auto val="1"/>
        <c:lblAlgn val="ctr"/>
        <c:lblOffset val="100"/>
        <c:noMultiLvlLbl val="0"/>
      </c:catAx>
      <c:valAx>
        <c:axId val="672513071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1975494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Tauragės apskritis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Pasiūla</c:v>
                </c:pt>
              </c:strCache>
            </c:strRef>
          </c:tx>
          <c:spPr>
            <a:solidFill>
              <a:srgbClr val="B2DB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Lapas1!$A$2:$A$8</c:f>
              <c:strCache>
                <c:ptCount val="7"/>
                <c:pt idx="0">
                  <c:v>Pardavėjas</c:v>
                </c:pt>
                <c:pt idx="1">
                  <c:v>Pagalbinis įvairių darbų darbininkas</c:v>
                </c:pt>
                <c:pt idx="2">
                  <c:v>Pagalbinis virtuvės darbininkas</c:v>
                </c:pt>
                <c:pt idx="3">
                  <c:v>Valytojas</c:v>
                </c:pt>
                <c:pt idx="4">
                  <c:v>Virėjas</c:v>
                </c:pt>
                <c:pt idx="5">
                  <c:v>Automobilių šaltkalvis</c:v>
                </c:pt>
                <c:pt idx="6">
                  <c:v>Žemės ūkio mašinų mašinistas</c:v>
                </c:pt>
              </c:strCache>
            </c:strRef>
          </c:cat>
          <c:val>
            <c:numRef>
              <c:f>Lapas1!$B$2:$B$8</c:f>
              <c:numCache>
                <c:formatCode>General</c:formatCode>
                <c:ptCount val="7"/>
                <c:pt idx="0">
                  <c:v>134</c:v>
                </c:pt>
                <c:pt idx="1">
                  <c:v>410</c:v>
                </c:pt>
                <c:pt idx="2">
                  <c:v>55</c:v>
                </c:pt>
                <c:pt idx="3">
                  <c:v>83</c:v>
                </c:pt>
                <c:pt idx="4">
                  <c:v>37</c:v>
                </c:pt>
                <c:pt idx="5">
                  <c:v>15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2-42BD-9353-48CA987FE468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Paklausa (ldv)</c:v>
                </c:pt>
              </c:strCache>
            </c:strRef>
          </c:tx>
          <c:spPr>
            <a:solidFill>
              <a:srgbClr val="C7C1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Lapas1!$A$2:$A$8</c:f>
              <c:strCache>
                <c:ptCount val="7"/>
                <c:pt idx="0">
                  <c:v>Pardavėjas</c:v>
                </c:pt>
                <c:pt idx="1">
                  <c:v>Pagalbinis įvairių darbų darbininkas</c:v>
                </c:pt>
                <c:pt idx="2">
                  <c:v>Pagalbinis virtuvės darbininkas</c:v>
                </c:pt>
                <c:pt idx="3">
                  <c:v>Valytojas</c:v>
                </c:pt>
                <c:pt idx="4">
                  <c:v>Virėjas</c:v>
                </c:pt>
                <c:pt idx="5">
                  <c:v>Automobilių šaltkalvis</c:v>
                </c:pt>
                <c:pt idx="6">
                  <c:v>Žemės ūkio mašinų mašinistas</c:v>
                </c:pt>
              </c:strCache>
            </c:strRef>
          </c:cat>
          <c:val>
            <c:numRef>
              <c:f>Lapas1!$C$2:$C$8</c:f>
              <c:numCache>
                <c:formatCode>General</c:formatCode>
                <c:ptCount val="7"/>
                <c:pt idx="0">
                  <c:v>97</c:v>
                </c:pt>
                <c:pt idx="1">
                  <c:v>93</c:v>
                </c:pt>
                <c:pt idx="2">
                  <c:v>91</c:v>
                </c:pt>
                <c:pt idx="3">
                  <c:v>70</c:v>
                </c:pt>
                <c:pt idx="4">
                  <c:v>69</c:v>
                </c:pt>
                <c:pt idx="5">
                  <c:v>50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2-42BD-9353-48CA987FE468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Įsidarbino</c:v>
                </c:pt>
              </c:strCache>
            </c:strRef>
          </c:tx>
          <c:spPr>
            <a:solidFill>
              <a:srgbClr val="EFBF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Lapas1!$A$2:$A$8</c:f>
              <c:strCache>
                <c:ptCount val="7"/>
                <c:pt idx="0">
                  <c:v>Pardavėjas</c:v>
                </c:pt>
                <c:pt idx="1">
                  <c:v>Pagalbinis įvairių darbų darbininkas</c:v>
                </c:pt>
                <c:pt idx="2">
                  <c:v>Pagalbinis virtuvės darbininkas</c:v>
                </c:pt>
                <c:pt idx="3">
                  <c:v>Valytojas</c:v>
                </c:pt>
                <c:pt idx="4">
                  <c:v>Virėjas</c:v>
                </c:pt>
                <c:pt idx="5">
                  <c:v>Automobilių šaltkalvis</c:v>
                </c:pt>
                <c:pt idx="6">
                  <c:v>Žemės ūkio mašinų mašinistas</c:v>
                </c:pt>
              </c:strCache>
            </c:strRef>
          </c:cat>
          <c:val>
            <c:numRef>
              <c:f>Lapas1!$D$2:$D$8</c:f>
              <c:numCache>
                <c:formatCode>General</c:formatCode>
                <c:ptCount val="7"/>
                <c:pt idx="0">
                  <c:v>179</c:v>
                </c:pt>
                <c:pt idx="1">
                  <c:v>64</c:v>
                </c:pt>
                <c:pt idx="2">
                  <c:v>20</c:v>
                </c:pt>
                <c:pt idx="3">
                  <c:v>108</c:v>
                </c:pt>
                <c:pt idx="4">
                  <c:v>50</c:v>
                </c:pt>
                <c:pt idx="5">
                  <c:v>13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2-42BD-9353-48CA987FE4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7399632"/>
        <c:axId val="1117401552"/>
      </c:barChart>
      <c:catAx>
        <c:axId val="111739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17401552"/>
        <c:crosses val="autoZero"/>
        <c:auto val="1"/>
        <c:lblAlgn val="ctr"/>
        <c:lblOffset val="100"/>
        <c:noMultiLvlLbl val="0"/>
      </c:catAx>
      <c:valAx>
        <c:axId val="111740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11739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2024 m.</c:v>
                </c:pt>
              </c:strCache>
            </c:strRef>
          </c:tx>
          <c:spPr>
            <a:solidFill>
              <a:srgbClr val="A998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3333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Parama mokymuisi</c:v>
                </c:pt>
                <c:pt idx="1">
                  <c:v>Remiamas įdarbinimas</c:v>
                </c:pt>
                <c:pt idx="2">
                  <c:v>Parama judumui</c:v>
                </c:pt>
                <c:pt idx="3">
                  <c:v>Parama darbo vietoms steigti ar pritaikyti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525</c:v>
                </c:pt>
                <c:pt idx="1">
                  <c:v>561</c:v>
                </c:pt>
                <c:pt idx="2">
                  <c:v>413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C-48AF-BD99-508EB6BA7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8774639"/>
        <c:axId val="1878776303"/>
      </c:barChart>
      <c:catAx>
        <c:axId val="18787746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333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8776303"/>
        <c:crosses val="autoZero"/>
        <c:auto val="1"/>
        <c:lblAlgn val="ctr"/>
        <c:lblOffset val="100"/>
        <c:noMultiLvlLbl val="0"/>
      </c:catAx>
      <c:valAx>
        <c:axId val="187877630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787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33333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5F02-C588-FC41-8886-523527E612C6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DA1DA-CD02-0047-AF94-E0C50D05DA5C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492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C33CE-DA88-4FB4-B30E-C47C21441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46738-84BB-41D3-73F4-07EAB3347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6F8F4-DA32-A9B6-30E8-D12673051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1463E-0C39-BBD8-D34B-5D696BB97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13377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72A26-39F7-EBCD-F84F-2E3A7EC08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3F000-F683-F045-0BEC-D830D5421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107B1-4305-BEBA-9B6F-5DE5DA4CC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8849D-D9BD-470D-53A3-0ED2932DE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1195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EE643-AA23-8CD5-6009-18A3D659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772B1-540F-74A8-7526-E9A4FF433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53B17F-5360-5A0C-D50C-1B15FC689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2880-E264-4E71-2879-19EAD22BA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18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2151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D93C-4D81-DCF0-1D93-D3CD9A83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3EDCC-C2CA-FC17-82F8-0E3BBF12A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DFA0B-AD90-5A9C-749B-36FA267A4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F5B8-48F7-85D6-5234-87BB83E8A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19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45507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D93C-4D81-DCF0-1D93-D3CD9A83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3EDCC-C2CA-FC17-82F8-0E3BBF12A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DFA0B-AD90-5A9C-749B-36FA267A4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F5B8-48F7-85D6-5234-87BB83E8A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20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45507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626F0-57E6-2C6A-09FD-1752C12F8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39D44-4BB0-9474-CD22-7FCD1E084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7FFDA-C668-104E-005E-DB60B9B9E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D9256-1C2C-90EF-DA9F-95AE501C9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21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25788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70FA8-291A-EDC8-6365-2C4BC8012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D5EA2-53F7-E53E-FDA0-FE7DCBB99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B2CDF-FF87-9E0C-18C4-090845F1C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5277-8156-7F60-D89D-E80F95F08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22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4706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CDA3E-9E53-3FDC-2606-BFB70CDC3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0B0B0-B902-0F78-139B-ED64B8421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D60FE-989D-7496-237E-52D2D3319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0D685-4814-5972-D008-BA05AD625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17016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4E138-60FD-79FE-75E9-3EFBCE071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AA65C-8235-2D43-616B-2462CCFB1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ECF1B-AE3B-1126-8C6B-18BA4EA1F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5F118-3798-0C0D-9B4C-FDDD3B2C4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4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8928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7693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6468C-3A9F-3B27-FC6C-F61674E55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9B9996-87B0-C562-7BD8-AFFF836C7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563C3-707F-D7F8-B83F-0C0F17157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8EBD8-CB80-3961-A758-17668EAC7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9959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C8D86-F2F8-0123-0CBB-788A8AD35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1CF8F-11CD-7C76-CA50-21E2F5E29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5B3CB-D187-C5FC-E500-52BC4994B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59326-C4B0-E7CD-A831-E774FD23B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8464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F9CF1-DA45-FC89-AE4E-0F4A252B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C57E9-AB4C-07D8-0BBB-174339BE2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33E4C-DB65-ED5B-2BF8-48C1E929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9E345-6EB3-D1AF-2154-1F0505C2A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8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3699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7AB28-4A31-E4EE-0FB2-A68D8DDFB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E5B58-E209-607F-79F8-80501E54E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6D2F2-95DE-3B8C-6CFB-94A24E68C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A34C8-76EE-BED5-8C97-C2CF71A85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0669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6D540-C32B-33F2-B03D-FF7E8C2F7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1922F-72EE-0880-9B52-79510CBF7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EACFB-50BE-18A3-2D33-F4E245DE1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295B9-27BF-8171-32CB-A351CEEFD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DA1DA-CD02-0047-AF94-E0C50D05DA5C}" type="slidenum">
              <a:rPr lang="en-LT" smtClean="0"/>
              <a:t>14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555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8AED-8FF2-AA44-B0F3-B4A7FEC8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3682D-E669-6B4D-8CBC-03F2DAF4D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80B0E-6A51-6D4A-9A06-CD43B457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43158-A675-E047-A27B-6F3704FC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FF58-9B9E-114A-AF59-16558CEC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480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DD12-B563-BE42-A06D-6F4D7E49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07102-6EB3-B44A-8332-6E3F5546F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F03D-513A-5143-A7B5-1D33C5EF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D9A4E-066F-714B-843E-FA01C433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D0283-99D2-6346-8207-A53635FF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2973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E66AC-4555-5549-9410-C9C15121C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B8C93-003E-7644-ACDC-48C8AE2BC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7448B-8A6B-6A47-AD19-1DEBEC44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F4D20-C1F5-1044-B20D-40C9750B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82E98-1EB7-D541-B828-519D835A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298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E43A-AF6E-5546-B5D4-A3094044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6EA95-0EE6-8B43-BE71-81EF96A13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09402-9C91-AB42-9D69-86200B75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139A-7791-6E48-83E5-E04029F0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D4CFE-6D72-CC41-93D6-1437A94E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0995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7845-29C7-1343-BD2E-63DB0391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DF02-4B0C-EB46-AE1A-1069BDCD3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87574-CBCC-7240-AD10-02B1CBA2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33F8D-661C-414E-B37E-301B05A7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C91CA-9752-484F-B9F2-95E1AB8F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504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0563-526E-9649-941D-717B1C91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E8E5-2699-544E-8025-BA1246CC2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C7830-A847-9D46-ADC7-EDABACCA5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A0EA3-8F06-C642-B38B-53D8322E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058EB-AD9E-2A45-892B-933AF266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B0C0A-39D6-644C-893E-04CA1B34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8680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87EA-EDF8-F944-924B-2F0F4D8A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A38A6-F40D-7548-B7A8-E9F545CE9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B45B2-0BF9-BE47-9010-144F0125B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D29A8-6466-C34A-8D7B-9EA6153F2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3ADCC-6653-B147-9AE8-BB6186DF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FD904-0A3A-4C44-B324-EDA6D1AE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B705C-9391-B74F-A96E-90C50E08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627BC-1DB7-214D-921F-89761906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577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DA1B-0C1C-114A-9C54-D75F3100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B3D87-17A2-184F-8E74-9A01041B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BAED5-7F2C-2543-B70A-ECF4640C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051A6-F510-5F4E-8549-BA33FF06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9635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C2141-6A95-0443-95F4-2372FA13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43FD5-03F0-BB49-BE59-B613FC61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D73E0-77FE-724B-9897-3BE5726B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4747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61E1-EB2B-2E4C-A3B7-09D8BD22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C3AAE-0262-954F-9742-7735DBB8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34FFE-93FE-0841-86D6-4ECEC833A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F82A-0607-1247-93BD-15710C1D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49ED3-ADEA-7240-9118-ECDE51A2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841C6-0530-3E42-BADB-1025BD62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10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FDAF-0521-8E41-B870-D439FCB8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A1235-744D-3B44-A9AA-A54233889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4630D-666B-E048-BAFD-0F526020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127E3-81E4-D642-B053-4A215A21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2A43D-C76B-2845-A2E5-22F93127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E307D-8C15-F246-9A8A-0C2EF5FD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7497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A5DEA-3409-6B45-8707-47FBCF5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6E37-4153-EA4D-9835-A07154BBF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12B1-E671-D842-A507-6325C8597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E2B9-9D01-D540-87EB-3E0007319A7A}" type="datetimeFigureOut">
              <a:rPr lang="en-LT" smtClean="0"/>
              <a:t>04/15/2025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44CF6-CC2B-3244-B0BD-6A23EC391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CB00-9285-1D44-ACC7-AF742751F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AD17-6BE8-2E4F-9E60-47CE98F6C67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206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Relationship Id="rId9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Relationship Id="rId9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Relationship Id="rId9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Relationship Id="rId9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10" Type="http://schemas.openxmlformats.org/officeDocument/2006/relationships/chart" Target="../charts/chart5.xml"/><Relationship Id="rId4" Type="http://schemas.openxmlformats.org/officeDocument/2006/relationships/image" Target="../media/image14.emf"/><Relationship Id="rId9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14.emf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3440B4-0AA4-1847-9CF4-1BE65B391002}"/>
              </a:ext>
            </a:extLst>
          </p:cNvPr>
          <p:cNvSpPr txBox="1"/>
          <p:nvPr/>
        </p:nvSpPr>
        <p:spPr>
          <a:xfrm>
            <a:off x="1440760" y="3217626"/>
            <a:ext cx="91092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2025 m. Tauragės regione planuojamos įgyvendinti aktyvios darbo rinkos politikos priemonės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2794F-0E60-CB4E-B843-ACBA98C7DE0F}"/>
              </a:ext>
            </a:extLst>
          </p:cNvPr>
          <p:cNvSpPr txBox="1"/>
          <p:nvPr/>
        </p:nvSpPr>
        <p:spPr>
          <a:xfrm>
            <a:off x="230067" y="5965448"/>
            <a:ext cx="54333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lt-LT" sz="16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Jurgita Petraitienė</a:t>
            </a:r>
          </a:p>
          <a:p>
            <a:pPr rtl="0" fontAlgn="base"/>
            <a:r>
              <a:rPr lang="lt-LT" sz="16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Klaipėdos klientų aptarnavimo departamento direktorė</a:t>
            </a:r>
            <a:endParaRPr lang="en-US" sz="16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/>
            <a:r>
              <a:rPr lang="en-US" sz="20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38121A-BDF1-604D-96C2-27E9630E436F}"/>
              </a:ext>
            </a:extLst>
          </p:cNvPr>
          <p:cNvSpPr txBox="1"/>
          <p:nvPr/>
        </p:nvSpPr>
        <p:spPr>
          <a:xfrm>
            <a:off x="9192488" y="337759"/>
            <a:ext cx="3927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lt-LT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t-LT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07D09-113D-A740-9EEC-624FABD039E4}"/>
              </a:ext>
            </a:extLst>
          </p:cNvPr>
          <p:cNvSpPr txBox="1"/>
          <p:nvPr/>
        </p:nvSpPr>
        <p:spPr>
          <a:xfrm>
            <a:off x="488515" y="6250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A57455F8-7A6F-C54A-A663-31C0DB2E2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21" y="337759"/>
            <a:ext cx="4946757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EA5D0-7DA5-5078-7ADA-70F8F1426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D8C9ED-6134-CC87-4CD6-E193EE72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9" y="416269"/>
            <a:ext cx="12076241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Dėl kokių priežasčių trūksta darbuotojų?</a:t>
            </a:r>
          </a:p>
        </p:txBody>
      </p:sp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2C16E3F3-0DEC-2413-F0D2-47CC66685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1219"/>
              </p:ext>
            </p:extLst>
          </p:nvPr>
        </p:nvGraphicFramePr>
        <p:xfrm>
          <a:off x="3703417" y="2182866"/>
          <a:ext cx="4785163" cy="341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163">
                  <a:extLst>
                    <a:ext uri="{9D8B030D-6E8A-4147-A177-3AD203B41FA5}">
                      <a16:colId xmlns:a16="http://schemas.microsoft.com/office/drawing/2014/main" val="3660184903"/>
                    </a:ext>
                  </a:extLst>
                </a:gridCol>
              </a:tblGrid>
              <a:tr h="521430">
                <a:tc>
                  <a:txBody>
                    <a:bodyPr/>
                    <a:lstStyle/>
                    <a:p>
                      <a:r>
                        <a:rPr lang="lt-L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 apskritis</a:t>
                      </a:r>
                    </a:p>
                  </a:txBody>
                  <a:tcPr>
                    <a:solidFill>
                      <a:srgbClr val="EFB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65336"/>
                  </a:ext>
                </a:extLst>
              </a:tr>
              <a:tr h="708819">
                <a:tc>
                  <a:txBody>
                    <a:bodyPr/>
                    <a:lstStyle/>
                    <a:p>
                      <a:pPr algn="l" fontAlgn="t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Nepakankama darbo ieškančių asmenų motyvacija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91858333"/>
                  </a:ext>
                </a:extLst>
              </a:tr>
              <a:tr h="762201">
                <a:tc>
                  <a:txBody>
                    <a:bodyPr/>
                    <a:lstStyle/>
                    <a:p>
                      <a:pPr algn="l" fontAlgn="t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Dideli darbo ieškančiųjų lūkesčiai dėl darbo užmokesčio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4269916"/>
                  </a:ext>
                </a:extLst>
              </a:tr>
              <a:tr h="708819">
                <a:tc>
                  <a:txBody>
                    <a:bodyPr/>
                    <a:lstStyle/>
                    <a:p>
                      <a:pPr algn="l" fontAlgn="t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Nepakankama darbo ieškančių asmenų kvalifikacija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7252648"/>
                  </a:ext>
                </a:extLst>
              </a:tr>
              <a:tr h="708819">
                <a:tc>
                  <a:txBody>
                    <a:bodyPr/>
                    <a:lstStyle/>
                    <a:p>
                      <a:pPr algn="l" fontAlgn="t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Kandidatų stoka (nebuvo nė vieno kandidato)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0020192"/>
                  </a:ext>
                </a:extLst>
              </a:tr>
            </a:tbl>
          </a:graphicData>
        </a:graphic>
      </p:graphicFrame>
      <p:pic>
        <p:nvPicPr>
          <p:cNvPr id="4" name="Paveikslėlis 3" descr="Paveikslėlis, kuriame yra Grafika, grafinis dizainas, animacija, menas&#10;&#10;Dirbtinio intelekto sugeneruotas turinys gali būti neteisingas.">
            <a:extLst>
              <a:ext uri="{FF2B5EF4-FFF2-40B4-BE49-F238E27FC236}">
                <a16:creationId xmlns:a16="http://schemas.microsoft.com/office/drawing/2014/main" id="{FEA03B9E-86DF-40A7-F726-A6BD69E25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2" y="3018760"/>
            <a:ext cx="3678708" cy="45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9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3F908-152B-7075-2241-5C648A19C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D124459-F199-5B93-67F3-4BF1598D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855"/>
            <a:ext cx="12076241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Laukiami didžiausi žmonių išteklių vadybos iššūkiai </a:t>
            </a:r>
          </a:p>
        </p:txBody>
      </p:sp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C4204731-022B-D6C0-5058-33EAB88B8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78404"/>
              </p:ext>
            </p:extLst>
          </p:nvPr>
        </p:nvGraphicFramePr>
        <p:xfrm>
          <a:off x="3945625" y="1878316"/>
          <a:ext cx="4300750" cy="2676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750">
                  <a:extLst>
                    <a:ext uri="{9D8B030D-6E8A-4147-A177-3AD203B41FA5}">
                      <a16:colId xmlns:a16="http://schemas.microsoft.com/office/drawing/2014/main" val="3660184903"/>
                    </a:ext>
                  </a:extLst>
                </a:gridCol>
              </a:tblGrid>
              <a:tr h="529131">
                <a:tc>
                  <a:txBody>
                    <a:bodyPr/>
                    <a:lstStyle/>
                    <a:p>
                      <a:r>
                        <a:rPr lang="lt-L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 apskritis</a:t>
                      </a:r>
                    </a:p>
                  </a:txBody>
                  <a:tcPr>
                    <a:solidFill>
                      <a:srgbClr val="EFB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65336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pPr algn="l" fontAlgn="t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Kvalifikuotos darbo jėgos trūkumas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91858333"/>
                  </a:ext>
                </a:extLst>
              </a:tr>
              <a:tr h="773458">
                <a:tc>
                  <a:txBody>
                    <a:bodyPr/>
                    <a:lstStyle/>
                    <a:p>
                      <a:pPr algn="l" fontAlgn="t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Konkurencingo darbo užmokesčio pasiūlymas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4269916"/>
                  </a:ext>
                </a:extLst>
              </a:tr>
              <a:tr h="486230">
                <a:tc>
                  <a:txBody>
                    <a:bodyPr/>
                    <a:lstStyle/>
                    <a:p>
                      <a:pPr algn="l" fontAlgn="t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Jaunų specialistų pritraukimas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7252648"/>
                  </a:ext>
                </a:extLst>
              </a:tr>
              <a:tr h="486230">
                <a:tc>
                  <a:txBody>
                    <a:bodyPr/>
                    <a:lstStyle/>
                    <a:p>
                      <a:pPr algn="l" fontAlgn="t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Nekvalifikuotos darbo jėgos trūkumas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0020192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34EC9B21-F523-3118-70B5-17D23991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pic>
        <p:nvPicPr>
          <p:cNvPr id="12" name="Paveikslėlis 11" descr="Paveikslėlis, kuriame yra iliustracija, animacija, menas&#10;&#10;Dirbtinio intelekto sugeneruotas turinys gali būti neteisingas.">
            <a:extLst>
              <a:ext uri="{FF2B5EF4-FFF2-40B4-BE49-F238E27FC236}">
                <a16:creationId xmlns:a16="http://schemas.microsoft.com/office/drawing/2014/main" id="{7A0702EE-42E6-8FE9-6B4D-BFC0B2D37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8" y="3216639"/>
            <a:ext cx="2913089" cy="36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9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6CF702-EE99-FE8B-6F55-8B33F0A9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9" y="92031"/>
            <a:ext cx="12076241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Kokių profesijų specialistų poreikis labiausiai didės 2025 m.?</a:t>
            </a:r>
          </a:p>
        </p:txBody>
      </p:sp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6F71555E-3774-3A36-7644-02A43AD63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263"/>
              </p:ext>
            </p:extLst>
          </p:nvPr>
        </p:nvGraphicFramePr>
        <p:xfrm>
          <a:off x="4353393" y="1205202"/>
          <a:ext cx="3485214" cy="534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214">
                  <a:extLst>
                    <a:ext uri="{9D8B030D-6E8A-4147-A177-3AD203B41FA5}">
                      <a16:colId xmlns:a16="http://schemas.microsoft.com/office/drawing/2014/main" val="3660184903"/>
                    </a:ext>
                  </a:extLst>
                </a:gridCol>
              </a:tblGrid>
              <a:tr h="331591">
                <a:tc>
                  <a:txBody>
                    <a:bodyPr/>
                    <a:lstStyle/>
                    <a:p>
                      <a:r>
                        <a:rPr lang="lt-LT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 apskritis</a:t>
                      </a:r>
                    </a:p>
                  </a:txBody>
                  <a:tcPr>
                    <a:solidFill>
                      <a:srgbClr val="EFB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65336"/>
                  </a:ext>
                </a:extLst>
              </a:tr>
              <a:tr h="331591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Gamybos darbų meistrai ir brigadininkai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91858333"/>
                  </a:ext>
                </a:extLst>
              </a:tr>
              <a:tr h="331591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Inžinerijos specialistai: statybos inžinieriai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4269916"/>
                  </a:ext>
                </a:extLst>
              </a:tr>
              <a:tr h="331591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Socialiniai darbuotojai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7252648"/>
                  </a:ext>
                </a:extLst>
              </a:tr>
              <a:tr h="331591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Sveikatos specialistai: slaugos specialistai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0020192"/>
                  </a:ext>
                </a:extLst>
              </a:tr>
              <a:tr h="554699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Sveikatos specialistai: bendrosios praktikos gydytojai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31946497"/>
                  </a:ext>
                </a:extLst>
              </a:tr>
              <a:tr h="331591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Administravimo specialistai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99348223"/>
                  </a:ext>
                </a:extLst>
              </a:tr>
              <a:tr h="501673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Apskaitos ir buhalterijos tarnautojai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2458632"/>
                  </a:ext>
                </a:extLst>
              </a:tr>
              <a:tr h="268840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Sveikatos specialistai: gydytojai specialistai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0747967"/>
                  </a:ext>
                </a:extLst>
              </a:tr>
              <a:tr h="331591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Pardavimo atstovai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42084484"/>
                  </a:ext>
                </a:extLst>
              </a:tr>
              <a:tr h="501673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Reklamos ir rinkodaros specialistai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6324718"/>
                  </a:ext>
                </a:extLst>
              </a:tr>
              <a:tr h="331591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Personalo specialistai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01676449"/>
                  </a:ext>
                </a:extLst>
              </a:tr>
              <a:tr h="424565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Sandėliavimo tarnybos tarnautojai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2284855"/>
                  </a:ext>
                </a:extLst>
              </a:tr>
              <a:tr h="434899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Inžinerijos specialistai: elektronikos inžinieriai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317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22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53FE7-31F8-9852-4F29-A5DF72992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6B0FA-E03B-29F1-69FD-9E597CA195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80643-D8E0-8CE0-D353-0499E17A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058" y="1"/>
            <a:ext cx="4136941" cy="2493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A89E8-0E5D-EC6E-04E5-D3AF96884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AAC71A-EEA0-6C9F-101C-7612BC8D53D4}"/>
              </a:ext>
            </a:extLst>
          </p:cNvPr>
          <p:cNvSpPr txBox="1"/>
          <p:nvPr/>
        </p:nvSpPr>
        <p:spPr>
          <a:xfrm>
            <a:off x="1392916" y="2655827"/>
            <a:ext cx="9195822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t-LT" sz="4000">
                <a:latin typeface="Arial"/>
                <a:cs typeface="Arial"/>
              </a:rPr>
              <a:t>Aktyvios darbo rinkos politikos priemonių programos </a:t>
            </a:r>
            <a:br>
              <a:rPr lang="lt-LT" sz="4000">
                <a:latin typeface="Arial"/>
                <a:cs typeface="Arial"/>
              </a:rPr>
            </a:br>
            <a:r>
              <a:rPr lang="lt-LT" sz="4000">
                <a:latin typeface="Arial"/>
                <a:cs typeface="Arial"/>
              </a:rPr>
              <a:t>Tauragės regione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5CF7F-D70F-01A7-3DCF-1F0DF006A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86537"/>
            <a:ext cx="4191742" cy="2871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85EED-D76D-27AF-9989-C2616CE3E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658" y="-1"/>
            <a:ext cx="2468727" cy="4087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D1545C-9992-EBF0-3782-09D09BAEC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0855" y="2378433"/>
            <a:ext cx="3071144" cy="4479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F350E-63BA-5FA4-EA48-539F03947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34" y="425808"/>
            <a:ext cx="1587500" cy="1301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4B9D7E-E278-84A4-B1F1-F6A0C2732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9765" y="2958895"/>
            <a:ext cx="1051822" cy="1027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B961B4-A4E9-1935-2700-7A27EA5EFF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8523" y="369618"/>
            <a:ext cx="950009" cy="735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EDF581-4484-8CEF-A196-2A3E916EF3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2708" y="5612492"/>
            <a:ext cx="736062" cy="730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AAC44F-4471-4DA6-98B7-5A029C1479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7705" y="5506518"/>
            <a:ext cx="1176476" cy="1053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44AE54-57CE-B37F-25DF-DB8EF1678B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347" y="4822025"/>
            <a:ext cx="1315083" cy="5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6D193-E353-1A89-7DD9-1224A3DCB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ECAF5-685C-8F93-6D11-6B36E0E60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47A20E-D427-837D-886C-FAFD76946B54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7FD758-7543-92A2-A9F0-BA7DCC607164}"/>
              </a:ext>
            </a:extLst>
          </p:cNvPr>
          <p:cNvSpPr txBox="1"/>
          <p:nvPr/>
        </p:nvSpPr>
        <p:spPr>
          <a:xfrm>
            <a:off x="2426713" y="355739"/>
            <a:ext cx="7540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Įgyvendinimas 2024 m.</a:t>
            </a:r>
            <a:endParaRPr lang="en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676F17-B8C4-667D-38DC-F73AE3452182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94DDAD-4A55-8D49-870B-83DF6527AE05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EE425A2-5591-FD02-497F-81D08BF00B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60AD9F4-B913-E237-A99B-F87A17E2D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838AD00-32D1-11BA-DBED-A9784F3262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F2E07165-82BC-751F-8EF4-BE627171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Turinio vietos rezervavimo ženklas 12">
            <a:extLst>
              <a:ext uri="{FF2B5EF4-FFF2-40B4-BE49-F238E27FC236}">
                <a16:creationId xmlns:a16="http://schemas.microsoft.com/office/drawing/2014/main" id="{28AC1A07-0241-D8A8-4101-1866E73E2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192282"/>
              </p:ext>
            </p:extLst>
          </p:nvPr>
        </p:nvGraphicFramePr>
        <p:xfrm>
          <a:off x="698139" y="2645276"/>
          <a:ext cx="5230761" cy="280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Lentelė 5">
            <a:extLst>
              <a:ext uri="{FF2B5EF4-FFF2-40B4-BE49-F238E27FC236}">
                <a16:creationId xmlns:a16="http://schemas.microsoft.com/office/drawing/2014/main" id="{C20D5DA2-8B51-650D-4ACE-A9D0DB13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41385"/>
              </p:ext>
            </p:extLst>
          </p:nvPr>
        </p:nvGraphicFramePr>
        <p:xfrm>
          <a:off x="6096000" y="3337391"/>
          <a:ext cx="5086662" cy="1417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76453">
                  <a:extLst>
                    <a:ext uri="{9D8B030D-6E8A-4147-A177-3AD203B41FA5}">
                      <a16:colId xmlns:a16="http://schemas.microsoft.com/office/drawing/2014/main" val="2940806164"/>
                    </a:ext>
                  </a:extLst>
                </a:gridCol>
                <a:gridCol w="1210209">
                  <a:extLst>
                    <a:ext uri="{9D8B030D-6E8A-4147-A177-3AD203B41FA5}">
                      <a16:colId xmlns:a16="http://schemas.microsoft.com/office/drawing/2014/main" val="1036833675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lt-LT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 apskrities ADRPP lėšos 2024 m., Eur.</a:t>
                      </a:r>
                      <a:endParaRPr lang="lt-L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5873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Parama mokymuisi</a:t>
                      </a:r>
                      <a:endParaRPr lang="lt-LT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2 556 646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615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Remiamasis įdarbinimas</a:t>
                      </a:r>
                      <a:endParaRPr lang="lt-L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2 168 845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846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Parama judumui</a:t>
                      </a:r>
                      <a:endParaRPr lang="lt-LT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104 736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7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Parama darbo vietoms steigti</a:t>
                      </a:r>
                      <a:endParaRPr lang="lt-L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215 702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340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lt-LT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Viso:</a:t>
                      </a:r>
                      <a:endParaRPr lang="lt-LT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5 045 929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54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52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D4D73-48D5-29E6-2D56-3F44F3D6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2AB908-A41C-13E5-4EC8-2238F1B7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9" y="-278440"/>
            <a:ext cx="12076241" cy="1325563"/>
          </a:xfrm>
        </p:spPr>
        <p:txBody>
          <a:bodyPr>
            <a:normAutofit/>
          </a:bodyPr>
          <a:lstStyle/>
          <a:p>
            <a:pPr algn="ctr"/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Populiariausios profesinio mokymosi programos 2024 m.</a:t>
            </a:r>
          </a:p>
        </p:txBody>
      </p:sp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AFEDB441-4E99-8BC3-855B-E90B3119A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27026"/>
              </p:ext>
            </p:extLst>
          </p:nvPr>
        </p:nvGraphicFramePr>
        <p:xfrm>
          <a:off x="4237638" y="777090"/>
          <a:ext cx="4064000" cy="596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60184903"/>
                    </a:ext>
                  </a:extLst>
                </a:gridCol>
              </a:tblGrid>
              <a:tr h="301499"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 apskritis</a:t>
                      </a:r>
                    </a:p>
                  </a:txBody>
                  <a:tcPr>
                    <a:solidFill>
                      <a:srgbClr val="C7C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65336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Individualios priežiūros darbuotojo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858333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Apskaitininko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8262609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  <a:t>Pardavėjo–kasininko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1272011"/>
                  </a:ext>
                </a:extLst>
              </a:tr>
              <a:tr h="62844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Motorinių transporto priemonių kroviniams vežti vairuotojų mokymo programa pradinei profesinei kvalifikacijai įgyti skubos tvarka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9785456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Slaugytojo padėjėjo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5044076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Ikimokyklinio ugdymo pedagogo padėjėjo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113064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effectLst/>
                          <a:latin typeface="Arial" panose="020B0604020202020204" pitchFamily="34" charset="0"/>
                        </a:rPr>
                        <a:t>Kirpėjo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2979380"/>
                  </a:ext>
                </a:extLst>
              </a:tr>
              <a:tr h="62844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effectLst/>
                          <a:latin typeface="Arial" panose="020B0604020202020204" pitchFamily="34" charset="0"/>
                        </a:rPr>
                        <a:t>Motorinių transporto priemonių kroviniams vežti vairuotojo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768308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effectLst/>
                          <a:latin typeface="Arial" panose="020B0604020202020204" pitchFamily="34" charset="0"/>
                        </a:rPr>
                        <a:t>Transporto priemonių remontininko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7348242"/>
                  </a:ext>
                </a:extLst>
              </a:tr>
              <a:tr h="479602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effectLst/>
                          <a:latin typeface="Arial" panose="020B0604020202020204" pitchFamily="34" charset="0"/>
                        </a:rPr>
                        <a:t>Virėjo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4269916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>
                          <a:effectLst/>
                          <a:latin typeface="Arial" panose="020B0604020202020204" pitchFamily="34" charset="0"/>
                        </a:rPr>
                        <a:t>Elektriko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7252648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effectLst/>
                          <a:latin typeface="Arial" panose="020B0604020202020204" pitchFamily="34" charset="0"/>
                        </a:rPr>
                        <a:t>Plytelių klojėjo modulinė profesinio mokymo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002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08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A857C-0D9B-1A62-9B06-BBFAAE0BB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D1E8ED-C95F-DA04-6190-675E1F8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9" y="92031"/>
            <a:ext cx="12076241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Kokių profesijų kvalifikuotų darbininkų poreikis labiausiai didės 2025 m.?</a:t>
            </a:r>
          </a:p>
        </p:txBody>
      </p:sp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4CDC24CB-7B7B-10F9-9BA7-2202EFB2A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48824"/>
              </p:ext>
            </p:extLst>
          </p:nvPr>
        </p:nvGraphicFramePr>
        <p:xfrm>
          <a:off x="4411272" y="1254188"/>
          <a:ext cx="3485214" cy="538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214">
                  <a:extLst>
                    <a:ext uri="{9D8B030D-6E8A-4147-A177-3AD203B41FA5}">
                      <a16:colId xmlns:a16="http://schemas.microsoft.com/office/drawing/2014/main" val="3660184903"/>
                    </a:ext>
                  </a:extLst>
                </a:gridCol>
              </a:tblGrid>
              <a:tr h="312565">
                <a:tc>
                  <a:txBody>
                    <a:bodyPr/>
                    <a:lstStyle/>
                    <a:p>
                      <a:r>
                        <a:rPr lang="lt-LT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 apskritis</a:t>
                      </a:r>
                    </a:p>
                  </a:txBody>
                  <a:tcPr>
                    <a:solidFill>
                      <a:srgbClr val="C7C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65336"/>
                  </a:ext>
                </a:extLst>
              </a:tr>
              <a:tr h="432003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Sunkiasvorių sunkvežimių ir krovinių transporto priemonių vairuotojai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91858333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Virėjai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4269916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Medienos meistrai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7252648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Baldžiai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0020192"/>
                  </a:ext>
                </a:extLst>
              </a:tr>
              <a:tr h="522871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Plataus profilio statybininkai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31946497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Elektromechanikai ir elektromonteriai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99348223"/>
                  </a:ext>
                </a:extLst>
              </a:tr>
              <a:tr h="643289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Žemės darbų ir pan. mašinų operatoriai (ekskavatorininkai, plentvolio operatoriai ir kt.)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2458632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Elektrikai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0747967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Padavėjai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42084484"/>
                  </a:ext>
                </a:extLst>
              </a:tr>
              <a:tr h="472888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Variklinių transporto priemonių mechanikai ir taisytojai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6324718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Betonuotojai, betono apdailininkai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01676449"/>
                  </a:ext>
                </a:extLst>
              </a:tr>
              <a:tr h="400204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Mūrininkai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2284855"/>
                  </a:ext>
                </a:extLst>
              </a:tr>
              <a:tr h="409945">
                <a:tc>
                  <a:txBody>
                    <a:bodyPr/>
                    <a:lstStyle/>
                    <a:p>
                      <a:pPr algn="l" fontAlgn="t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Vandentiekininkai ir vamzdynų montuotojai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317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24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2FB30-E319-6066-0BDA-31991AF07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07A72-FF6F-FA34-14EC-CEFC3488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732111-7469-E119-8180-F981F318E0BD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897E66-7819-4B8D-3807-9F9CBDBA45A4}"/>
              </a:ext>
            </a:extLst>
          </p:cNvPr>
          <p:cNvSpPr txBox="1"/>
          <p:nvPr/>
        </p:nvSpPr>
        <p:spPr>
          <a:xfrm>
            <a:off x="2426713" y="355739"/>
            <a:ext cx="7540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Parama mokymuisi 2025 m.</a:t>
            </a:r>
            <a:endParaRPr lang="en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EF7E1C-E861-AC91-3D2C-9F9D3A8FD02D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6756771-BC6C-C890-4644-4CC00B8AFD34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6F794C0-6225-8920-D0A3-841003B7EF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BAED8CC-2B3D-BA21-B15F-0D1D68EE99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79502C9-BD88-2F33-1151-F31B29FD2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F0B0A7CB-CAD3-B080-364A-D9B4B869F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E7F3A5-F030-E924-D444-0211BACC0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092552"/>
              </p:ext>
            </p:extLst>
          </p:nvPr>
        </p:nvGraphicFramePr>
        <p:xfrm>
          <a:off x="266725" y="2329941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F873D8-E8F7-CA44-4DAE-1C9F6183A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368818"/>
              </p:ext>
            </p:extLst>
          </p:nvPr>
        </p:nvGraphicFramePr>
        <p:xfrm>
          <a:off x="6123319" y="1848861"/>
          <a:ext cx="5760000" cy="517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B623FA-4B75-D916-49F7-EB70D66C166F}"/>
              </a:ext>
            </a:extLst>
          </p:cNvPr>
          <p:cNvSpPr txBox="1"/>
          <p:nvPr/>
        </p:nvSpPr>
        <p:spPr>
          <a:xfrm>
            <a:off x="1694731" y="1293903"/>
            <a:ext cx="876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Planuojamų dalyvių skaičius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– 365 (apie 6,9 proc. šiuo metu registruotų bedarbių). </a:t>
            </a:r>
          </a:p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Planuojamos lėšos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– 2,3 mln. Eur.</a:t>
            </a:r>
          </a:p>
        </p:txBody>
      </p:sp>
    </p:spTree>
    <p:extLst>
      <p:ext uri="{BB962C8B-B14F-4D97-AF65-F5344CB8AC3E}">
        <p14:creationId xmlns:p14="http://schemas.microsoft.com/office/powerpoint/2010/main" val="289099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4739-30D0-243D-6E21-3E3BA9964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188EB-0BAA-130B-C641-70C310FB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595223-AE0F-7D92-54AC-4B26F18C7450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220AE0-F8FC-E7B7-72D5-1C5C4C5A69EC}"/>
              </a:ext>
            </a:extLst>
          </p:cNvPr>
          <p:cNvSpPr txBox="1"/>
          <p:nvPr/>
        </p:nvSpPr>
        <p:spPr>
          <a:xfrm>
            <a:off x="2151219" y="287161"/>
            <a:ext cx="8070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Remiamasis įdarbinimas 2025 m.</a:t>
            </a:r>
            <a:endParaRPr lang="en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81F239-EC08-58EA-B494-F5346C4FF8DF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94A5AF-6B8A-859A-D05C-7A1E7B57E81B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1C11555-45F0-1413-EBE4-F6A2A96BE7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C2E4BD4-5DC4-E37A-30A4-09C5A623FF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41CCC7D-21F2-C587-3B8D-A9E5C17E19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4E64BACE-8FA4-8BB1-C7F8-E0E38CF53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7847E0-5510-CA3F-B8BB-91A505C31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621257"/>
              </p:ext>
            </p:extLst>
          </p:nvPr>
        </p:nvGraphicFramePr>
        <p:xfrm>
          <a:off x="605503" y="2281414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6DEB033-F0EF-6C7D-C440-5EFE27347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32804"/>
              </p:ext>
            </p:extLst>
          </p:nvPr>
        </p:nvGraphicFramePr>
        <p:xfrm>
          <a:off x="6172862" y="1949741"/>
          <a:ext cx="5760000" cy="494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7BD648-FE79-987B-48BD-BD2211F8036D}"/>
              </a:ext>
            </a:extLst>
          </p:cNvPr>
          <p:cNvSpPr txBox="1"/>
          <p:nvPr/>
        </p:nvSpPr>
        <p:spPr>
          <a:xfrm>
            <a:off x="1694731" y="1293903"/>
            <a:ext cx="992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Planuojamų dalyvių skaičius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– 140 (apie 2,7 proc. šiuo metu registruotų bedarbių)</a:t>
            </a:r>
          </a:p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Planuojamos lėšos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– 1,2 mln. Eur.</a:t>
            </a:r>
          </a:p>
        </p:txBody>
      </p:sp>
    </p:spTree>
    <p:extLst>
      <p:ext uri="{BB962C8B-B14F-4D97-AF65-F5344CB8AC3E}">
        <p14:creationId xmlns:p14="http://schemas.microsoft.com/office/powerpoint/2010/main" val="359565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D22EF-D7F5-705C-8816-676BB15A2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D25EF-7663-E02D-3BA3-01769C73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B22A07-0A13-B966-378B-7A4A59ACC5CB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3B375C-84E8-E928-C064-BEC5F4CDAFB2}"/>
              </a:ext>
            </a:extLst>
          </p:cNvPr>
          <p:cNvSpPr txBox="1"/>
          <p:nvPr/>
        </p:nvSpPr>
        <p:spPr>
          <a:xfrm>
            <a:off x="2426713" y="355739"/>
            <a:ext cx="7540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Parama judumui 2025 m.</a:t>
            </a:r>
            <a:endParaRPr lang="en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034BD1-C8AB-1A60-2F8F-380D8D57832E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264522-C08A-378C-E699-FFFB2532F44D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87CA05A-6979-A9AC-9C2C-68CF3ABFC4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A46ECF2-2C3A-EEC3-A0B1-1F3ECF1EF7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F27576E-E168-9D02-B2DA-7E35DAAA8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E65D56FF-EC17-A134-789F-3312D6750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FF9ABCF-7945-6F19-569B-B852404D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219380"/>
              </p:ext>
            </p:extLst>
          </p:nvPr>
        </p:nvGraphicFramePr>
        <p:xfrm>
          <a:off x="520836" y="2384895"/>
          <a:ext cx="5760000" cy="427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29BD905-BD9B-E7EE-D300-20D10721F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938663"/>
              </p:ext>
            </p:extLst>
          </p:nvPr>
        </p:nvGraphicFramePr>
        <p:xfrm>
          <a:off x="6197097" y="1905775"/>
          <a:ext cx="5760000" cy="443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DE9306-7DB3-E4BD-0E98-2CF8DC5EA76A}"/>
              </a:ext>
            </a:extLst>
          </p:cNvPr>
          <p:cNvSpPr txBox="1"/>
          <p:nvPr/>
        </p:nvSpPr>
        <p:spPr>
          <a:xfrm>
            <a:off x="1694730" y="1293903"/>
            <a:ext cx="875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Planuojamų dalyvių skaičius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– 272 (apie 5,2 proc. šiuo metu registruotų bedarbių)</a:t>
            </a:r>
          </a:p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Planuojamos lėšos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–  92 100 tūkst. Eur.</a:t>
            </a:r>
          </a:p>
        </p:txBody>
      </p:sp>
    </p:spTree>
    <p:extLst>
      <p:ext uri="{BB962C8B-B14F-4D97-AF65-F5344CB8AC3E}">
        <p14:creationId xmlns:p14="http://schemas.microsoft.com/office/powerpoint/2010/main" val="3089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978E-84D9-B375-02A9-669A4D560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264863-51E8-26C0-A825-C88FEED130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C620F-9C7C-0C06-DA36-6EC5311B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058" y="1"/>
            <a:ext cx="4136941" cy="2493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E0372-0BEF-BA79-BA5D-C11ADC12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D94735-A18D-3558-A964-FE500E43D8E3}"/>
              </a:ext>
            </a:extLst>
          </p:cNvPr>
          <p:cNvSpPr txBox="1"/>
          <p:nvPr/>
        </p:nvSpPr>
        <p:spPr>
          <a:xfrm>
            <a:off x="1402710" y="2604952"/>
            <a:ext cx="919582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t-LT" sz="4000">
                <a:latin typeface="Arial"/>
                <a:cs typeface="Arial"/>
              </a:rPr>
              <a:t>Darbo rinkos situacija</a:t>
            </a:r>
          </a:p>
          <a:p>
            <a:pPr algn="ctr"/>
            <a:r>
              <a:rPr lang="lt-LT" sz="4000">
                <a:latin typeface="Arial"/>
                <a:cs typeface="Arial"/>
              </a:rPr>
              <a:t>Tauragės apskrityje</a:t>
            </a:r>
            <a:endParaRPr lang="lt-LT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3A9D3-3DB9-2233-2067-6FDB4C721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86537"/>
            <a:ext cx="4191742" cy="2871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AC8B6-FE3E-C11C-0C36-57D302EDA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658" y="-1"/>
            <a:ext cx="2468727" cy="4087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13E4AF-D82A-51A0-6B02-2CFFDFE63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0855" y="2378433"/>
            <a:ext cx="3071144" cy="4479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39EA36-981D-4142-6256-18E3A46E82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34" y="425808"/>
            <a:ext cx="1587500" cy="1301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E8D83-9866-B221-5DFE-D8B19B7084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9765" y="2958895"/>
            <a:ext cx="1051822" cy="1027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7535B-5C73-19CE-543E-C99455CD55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8523" y="369618"/>
            <a:ext cx="950009" cy="735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087291-627A-AC7B-E836-10D6A4CB92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2708" y="5612492"/>
            <a:ext cx="736062" cy="730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914ABC-236E-5A0C-A934-495855C894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7705" y="5506518"/>
            <a:ext cx="1176476" cy="1053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9B9BE5-FDC0-B6AA-A975-DB48E943A3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347" y="4822025"/>
            <a:ext cx="1315083" cy="5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D22EF-D7F5-705C-8816-676BB15A2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D25EF-7663-E02D-3BA3-01769C73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B22A07-0A13-B966-378B-7A4A59ACC5CB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3B375C-84E8-E928-C064-BEC5F4CDAFB2}"/>
              </a:ext>
            </a:extLst>
          </p:cNvPr>
          <p:cNvSpPr txBox="1"/>
          <p:nvPr/>
        </p:nvSpPr>
        <p:spPr>
          <a:xfrm>
            <a:off x="2426713" y="355739"/>
            <a:ext cx="7540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Parama verslui kurti 2025 m.</a:t>
            </a:r>
            <a:endParaRPr lang="en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034BD1-C8AB-1A60-2F8F-380D8D57832E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264522-C08A-378C-E699-FFFB2532F44D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87CA05A-6979-A9AC-9C2C-68CF3ABFC4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A46ECF2-2C3A-EEC3-A0B1-1F3ECF1EF7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F27576E-E168-9D02-B2DA-7E35DAAA8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E65D56FF-EC17-A134-789F-3312D6750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FF9ABCF-7945-6F19-569B-B852404D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478429"/>
              </p:ext>
            </p:extLst>
          </p:nvPr>
        </p:nvGraphicFramePr>
        <p:xfrm>
          <a:off x="520836" y="2384894"/>
          <a:ext cx="5760000" cy="416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29BD905-BD9B-E7EE-D300-20D10721F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31083"/>
              </p:ext>
            </p:extLst>
          </p:nvPr>
        </p:nvGraphicFramePr>
        <p:xfrm>
          <a:off x="6186497" y="2281414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DE9306-7DB3-E4BD-0E98-2CF8DC5EA76A}"/>
              </a:ext>
            </a:extLst>
          </p:cNvPr>
          <p:cNvSpPr txBox="1"/>
          <p:nvPr/>
        </p:nvSpPr>
        <p:spPr>
          <a:xfrm>
            <a:off x="1694730" y="1293903"/>
            <a:ext cx="875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Planuojamos lėšos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– 221 600 tūkst. Eur.</a:t>
            </a:r>
          </a:p>
        </p:txBody>
      </p:sp>
    </p:spTree>
    <p:extLst>
      <p:ext uri="{BB962C8B-B14F-4D97-AF65-F5344CB8AC3E}">
        <p14:creationId xmlns:p14="http://schemas.microsoft.com/office/powerpoint/2010/main" val="291664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35A8-2D76-6CB9-84EF-4AEAD0471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9585E5-4831-A06F-10B7-7C1E856FF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E7EFB1-8A8C-EAFA-ED0F-DA7D9871E6AB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F4FD45-7FB5-E324-2D83-4CAFD636596F}"/>
              </a:ext>
            </a:extLst>
          </p:cNvPr>
          <p:cNvSpPr txBox="1"/>
          <p:nvPr/>
        </p:nvSpPr>
        <p:spPr>
          <a:xfrm>
            <a:off x="2426713" y="355739"/>
            <a:ext cx="7540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  <a:t>Prognozė</a:t>
            </a:r>
            <a:endParaRPr lang="en-LT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9A0345-40C4-971A-5198-FFF18C358A76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DB3CFAD-AE79-D83D-C2B6-D9AAB18DA5ED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1885732-6560-A801-21F8-0EE92D390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4F27949-3697-C4FA-F8C1-981D4F86B4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E9D3ECF-1D00-FD22-B650-43FFC6CEDF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FF9EAA38-26A1-1B5C-7E84-625AAB270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F49292-0EE8-7C93-D437-9C342085723E}"/>
              </a:ext>
            </a:extLst>
          </p:cNvPr>
          <p:cNvSpPr txBox="1"/>
          <p:nvPr/>
        </p:nvSpPr>
        <p:spPr>
          <a:xfrm>
            <a:off x="1488322" y="1459141"/>
            <a:ext cx="941754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Ilgėjant darbo paieškos trukmei, gali išlikti ar net augti ilgalaikių bedarbių skaičius, ypač tarp žemesnės kvalifikacijos asmenų.</a:t>
            </a:r>
          </a:p>
          <a:p>
            <a:endParaRPr lang="lt-L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Kaip ir ankstesniais metais tęsis konkurencija dėl kai kurių profesijų darbuotojų stygiaus rinkoje – ypač informacinių technologijų, sveikatos priežiūros, statybų ir transporto srityse.</a:t>
            </a:r>
          </a:p>
          <a:p>
            <a:endParaRPr lang="lt-L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Aktyvės asmenų su negalia </a:t>
            </a:r>
            <a:r>
              <a:rPr lang="lt-LT" sz="1700" dirty="0" err="1">
                <a:latin typeface="Arial" panose="020B0604020202020204" pitchFamily="34" charset="0"/>
                <a:cs typeface="Arial" panose="020B0604020202020204" pitchFamily="34" charset="0"/>
              </a:rPr>
              <a:t>įtrauktis</a:t>
            </a:r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. Viešajame sektoriuje toliau taikomi kvotų reikalavimai, o privačiam sektoriui išlieka galimybė pasinaudoti parama darbo vietų pritaikymui ir subsidijomis.</a:t>
            </a:r>
          </a:p>
          <a:p>
            <a:endParaRPr lang="lt-L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Iššūkiais darbo rinkoje liks:</a:t>
            </a:r>
          </a:p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– demografinė kaita ir senstančios populiacijos pasekmės;</a:t>
            </a:r>
          </a:p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– technologijų raida ir automatizacijos įtaka profesijų transformacijai;</a:t>
            </a:r>
          </a:p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– tvarumo principų plėtra ir žaliosios ekonomikos skatinama transformacija;</a:t>
            </a:r>
          </a:p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– kvalifikacijos kėlimas ir aktyvus persikvalifikavimas dėl naujų įgūdžių poreikio.</a:t>
            </a:r>
          </a:p>
          <a:p>
            <a:endParaRPr lang="lt-L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Nedarbo mažėjimo galima tikėtis II–III </a:t>
            </a:r>
            <a:r>
              <a:rPr lang="lt-LT" sz="1700" dirty="0" err="1">
                <a:latin typeface="Arial" panose="020B0604020202020204" pitchFamily="34" charset="0"/>
                <a:cs typeface="Arial" panose="020B0604020202020204" pitchFamily="34" charset="0"/>
              </a:rPr>
              <a:t>ketv</a:t>
            </a:r>
            <a:r>
              <a:rPr lang="lt-LT" sz="1700" dirty="0">
                <a:latin typeface="Arial" panose="020B0604020202020204" pitchFamily="34" charset="0"/>
                <a:cs typeface="Arial" panose="020B0604020202020204" pitchFamily="34" charset="0"/>
              </a:rPr>
              <a:t>. periodu, kuomet darbuotojų poreikis tradiciškai auga dėl sezoninių darbo paklausos svyravimų, ypač paslaugų, turizmo ir žemės ūkio sektoriuose.</a:t>
            </a:r>
          </a:p>
        </p:txBody>
      </p:sp>
    </p:spTree>
    <p:extLst>
      <p:ext uri="{BB962C8B-B14F-4D97-AF65-F5344CB8AC3E}">
        <p14:creationId xmlns:p14="http://schemas.microsoft.com/office/powerpoint/2010/main" val="162143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BC3A5-8465-4E62-3651-B27C25CF2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0C95F9C-5271-72A2-DAE1-881D1E6F28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0CA1D-D79A-8C28-877D-C2E2A26C8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058" y="1"/>
            <a:ext cx="4136941" cy="2493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D1CDC-C78F-F14F-FB9F-8ADB3122A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CD92E2-0341-451B-018D-B76AD6AC40FA}"/>
              </a:ext>
            </a:extLst>
          </p:cNvPr>
          <p:cNvSpPr txBox="1"/>
          <p:nvPr/>
        </p:nvSpPr>
        <p:spPr>
          <a:xfrm>
            <a:off x="1392916" y="2655827"/>
            <a:ext cx="919582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t-LT" sz="4000">
                <a:latin typeface="Arial"/>
                <a:cs typeface="Arial"/>
              </a:rPr>
              <a:t>Pasikalbėkime!</a:t>
            </a:r>
            <a:endParaRPr lang="lt-LT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9D23D-511C-C15D-F632-65BEAE3E4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86537"/>
            <a:ext cx="4191742" cy="2871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3D1B4-CF45-05D4-E885-BC919DD65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658" y="-1"/>
            <a:ext cx="2468727" cy="4087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45963-71DB-F2AA-58B2-9497AB8D9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0855" y="2378433"/>
            <a:ext cx="3071144" cy="4479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40CE25-DB65-D5EE-F55C-9DB1FF03E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34" y="425808"/>
            <a:ext cx="1587500" cy="1301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0CD30E-1C47-593E-7E7B-D440749F4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9765" y="2958895"/>
            <a:ext cx="1051822" cy="1027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E54F36-8AC6-A288-50E0-ACDA040B68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8523" y="369618"/>
            <a:ext cx="950009" cy="735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51DB65-1F9C-57A1-9C0F-9EBD2C81E7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2708" y="5612492"/>
            <a:ext cx="736062" cy="730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5BB9BA-2055-E49F-5419-0A77425826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7705" y="5506518"/>
            <a:ext cx="1176476" cy="1053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9FE1D5-0B0A-A898-659E-22F654F400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347" y="4822025"/>
            <a:ext cx="1315083" cy="5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23E87-C847-8B25-FFC8-6AAD450A7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7398B-75F6-CE2A-7974-D00AD0E3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D7CC0B-993D-7976-CC55-CF0D4BC19377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E1E036-324F-029B-2084-04473D0BDCFD}"/>
              </a:ext>
            </a:extLst>
          </p:cNvPr>
          <p:cNvSpPr txBox="1"/>
          <p:nvPr/>
        </p:nvSpPr>
        <p:spPr>
          <a:xfrm>
            <a:off x="1694731" y="462203"/>
            <a:ext cx="9282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  <a:t>Registruotas nedarbas</a:t>
            </a:r>
          </a:p>
          <a:p>
            <a:pPr algn="ctr"/>
            <a: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  <a:t>Tauragės apskrityje</a:t>
            </a:r>
            <a:endParaRPr lang="en-LT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C4059E-4594-2E97-8911-11FDDB0BDEE4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115A80-66FA-8148-3763-14356C1B39A2}"/>
                </a:ext>
              </a:extLst>
            </p:cNvPr>
            <p:cNvGrpSpPr/>
            <p:nvPr/>
          </p:nvGrpSpPr>
          <p:grpSpPr>
            <a:xfrm>
              <a:off x="10307782" y="816146"/>
              <a:ext cx="1896093" cy="6476387"/>
              <a:chOff x="10307782" y="816146"/>
              <a:chExt cx="1896093" cy="647638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0FA3539-02F1-ECFF-F180-517FECC683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CA7595B-CDA2-5938-1F3A-56DBF09859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2" name="Picture 21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DE8C11E4-4323-7E5C-EE34-D632DECDC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55BA0C0-F533-BEAD-7B0F-4A38A1694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038349"/>
              </p:ext>
            </p:extLst>
          </p:nvPr>
        </p:nvGraphicFramePr>
        <p:xfrm>
          <a:off x="841180" y="1810380"/>
          <a:ext cx="9960112" cy="454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8035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7F9E5-19EC-4B79-8E24-80F188D7B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9D07D6-1BF5-70BB-22DF-7FEE0A17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98A885-4813-0EFE-3725-FA2D05387307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3FC52C-8C65-1F18-D65E-D77895B6461D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E6ADDDE-5337-BB81-3246-134230E24E02}"/>
                </a:ext>
              </a:extLst>
            </p:cNvPr>
            <p:cNvGrpSpPr/>
            <p:nvPr/>
          </p:nvGrpSpPr>
          <p:grpSpPr>
            <a:xfrm>
              <a:off x="10307782" y="816146"/>
              <a:ext cx="1896093" cy="6476387"/>
              <a:chOff x="10307782" y="816146"/>
              <a:chExt cx="1896093" cy="647638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2B89FBB-C4A9-A79C-39FD-B6FE0C4CAD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66B7812-9271-413D-BA7A-76C856D6C5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2" name="Picture 21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091CA2CC-EBF4-5D87-C022-B8274FFEE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pSp>
        <p:nvGrpSpPr>
          <p:cNvPr id="2" name="Grupė 1">
            <a:extLst>
              <a:ext uri="{FF2B5EF4-FFF2-40B4-BE49-F238E27FC236}">
                <a16:creationId xmlns:a16="http://schemas.microsoft.com/office/drawing/2014/main" id="{D849AF3A-7F96-E435-18B4-04746528507E}"/>
              </a:ext>
            </a:extLst>
          </p:cNvPr>
          <p:cNvGrpSpPr/>
          <p:nvPr/>
        </p:nvGrpSpPr>
        <p:grpSpPr>
          <a:xfrm>
            <a:off x="4263599" y="1079032"/>
            <a:ext cx="7402450" cy="5517719"/>
            <a:chOff x="4554873" y="956158"/>
            <a:chExt cx="7402450" cy="551771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FB0B45F-AF82-7F24-1B76-A4AF663F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649" y="2100139"/>
              <a:ext cx="5124703" cy="3746363"/>
            </a:xfrm>
            <a:prstGeom prst="rect">
              <a:avLst/>
            </a:prstGeom>
          </p:spPr>
        </p:pic>
        <p:cxnSp>
          <p:nvCxnSpPr>
            <p:cNvPr id="6" name="Elbow Connector 13">
              <a:extLst>
                <a:ext uri="{FF2B5EF4-FFF2-40B4-BE49-F238E27FC236}">
                  <a16:creationId xmlns:a16="http://schemas.microsoft.com/office/drawing/2014/main" id="{F54BF4A7-3796-5E61-A7DD-32E430DE64F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74919" y="2455417"/>
              <a:ext cx="937509" cy="4508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13">
              <a:extLst>
                <a:ext uri="{FF2B5EF4-FFF2-40B4-BE49-F238E27FC236}">
                  <a16:creationId xmlns:a16="http://schemas.microsoft.com/office/drawing/2014/main" id="{EEB727B2-867F-470C-1B60-5F0FDD418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6104" y="3082400"/>
              <a:ext cx="1136216" cy="456392"/>
            </a:xfrm>
            <a:prstGeom prst="bentConnector3">
              <a:avLst>
                <a:gd name="adj1" fmla="val 100701"/>
              </a:avLst>
            </a:prstGeom>
            <a:ln w="6350">
              <a:solidFill>
                <a:schemeClr val="tx1"/>
              </a:solidFill>
              <a:miter lim="800000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9">
              <a:extLst>
                <a:ext uri="{FF2B5EF4-FFF2-40B4-BE49-F238E27FC236}">
                  <a16:creationId xmlns:a16="http://schemas.microsoft.com/office/drawing/2014/main" id="{3F4F5049-7905-5CF9-6DEA-DE990894312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647269" y="4996742"/>
              <a:ext cx="637440" cy="635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13">
              <a:extLst>
                <a:ext uri="{FF2B5EF4-FFF2-40B4-BE49-F238E27FC236}">
                  <a16:creationId xmlns:a16="http://schemas.microsoft.com/office/drawing/2014/main" id="{08C92612-9B6E-3578-71B4-B69E8AEC8F9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265650" y="3693539"/>
              <a:ext cx="1216267" cy="319538"/>
            </a:xfrm>
            <a:prstGeom prst="bentConnector3">
              <a:avLst>
                <a:gd name="adj1" fmla="val 100000"/>
              </a:avLst>
            </a:prstGeom>
            <a:ln w="635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13">
              <a:extLst>
                <a:ext uri="{FF2B5EF4-FFF2-40B4-BE49-F238E27FC236}">
                  <a16:creationId xmlns:a16="http://schemas.microsoft.com/office/drawing/2014/main" id="{89734F6F-FB41-4AEA-3195-C5FA17C44A2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417302" y="2978341"/>
              <a:ext cx="928298" cy="169043"/>
            </a:xfrm>
            <a:prstGeom prst="bentConnector3">
              <a:avLst>
                <a:gd name="adj1" fmla="val 99251"/>
              </a:avLst>
            </a:prstGeom>
            <a:ln w="635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3">
              <a:extLst>
                <a:ext uri="{FF2B5EF4-FFF2-40B4-BE49-F238E27FC236}">
                  <a16:creationId xmlns:a16="http://schemas.microsoft.com/office/drawing/2014/main" id="{8D22CF72-0229-0A25-3BF8-F01FB4D4E6DF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rot="16200000" flipH="1">
              <a:off x="8522268" y="5506222"/>
              <a:ext cx="791810" cy="8131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3">
              <a:extLst>
                <a:ext uri="{FF2B5EF4-FFF2-40B4-BE49-F238E27FC236}">
                  <a16:creationId xmlns:a16="http://schemas.microsoft.com/office/drawing/2014/main" id="{C618CDD6-7971-2790-F4CC-94B530ECCAC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056780" y="2319834"/>
              <a:ext cx="937455" cy="709233"/>
            </a:xfrm>
            <a:prstGeom prst="bentConnector3">
              <a:avLst>
                <a:gd name="adj1" fmla="val 98770"/>
              </a:avLst>
            </a:prstGeom>
            <a:ln w="635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9">
              <a:extLst>
                <a:ext uri="{FF2B5EF4-FFF2-40B4-BE49-F238E27FC236}">
                  <a16:creationId xmlns:a16="http://schemas.microsoft.com/office/drawing/2014/main" id="{8493C4B1-695E-EA15-75F2-5BB5A1E94BF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484796" y="2021750"/>
              <a:ext cx="818172" cy="793079"/>
            </a:xfrm>
            <a:prstGeom prst="bentConnector3">
              <a:avLst>
                <a:gd name="adj1" fmla="val 99224"/>
              </a:avLst>
            </a:prstGeom>
            <a:ln w="635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A7D519-5129-8928-89B0-76306D1E553D}"/>
                </a:ext>
              </a:extLst>
            </p:cNvPr>
            <p:cNvSpPr txBox="1"/>
            <p:nvPr/>
          </p:nvSpPr>
          <p:spPr>
            <a:xfrm>
              <a:off x="4554873" y="965283"/>
              <a:ext cx="3122530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Registruotas nedarbas – 9 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6020A3-BF40-8B24-B601-02A5E7C8D331}"/>
                </a:ext>
              </a:extLst>
            </p:cNvPr>
            <p:cNvSpPr txBox="1"/>
            <p:nvPr/>
          </p:nvSpPr>
          <p:spPr>
            <a:xfrm>
              <a:off x="7715980" y="956158"/>
              <a:ext cx="2888384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Darbo neturinčių – 168 268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F4BA54-44F2-9540-EC93-5448709E12A3}"/>
                </a:ext>
              </a:extLst>
            </p:cNvPr>
            <p:cNvSpPr txBox="1"/>
            <p:nvPr/>
          </p:nvSpPr>
          <p:spPr>
            <a:xfrm>
              <a:off x="6330086" y="5225977"/>
              <a:ext cx="14364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Marijampolė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lbow Connector 13">
              <a:extLst>
                <a:ext uri="{FF2B5EF4-FFF2-40B4-BE49-F238E27FC236}">
                  <a16:creationId xmlns:a16="http://schemas.microsoft.com/office/drawing/2014/main" id="{3B6224FD-A4AD-C203-FB06-1F250290B32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44246" y="4873002"/>
              <a:ext cx="691773" cy="574871"/>
            </a:xfrm>
            <a:prstGeom prst="bentConnector3">
              <a:avLst>
                <a:gd name="adj1" fmla="val 98907"/>
              </a:avLst>
            </a:prstGeom>
            <a:ln w="635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C199B4-8CCA-7C3D-A67E-46FAB8CC70CE}"/>
                </a:ext>
              </a:extLst>
            </p:cNvPr>
            <p:cNvSpPr txBox="1"/>
            <p:nvPr/>
          </p:nvSpPr>
          <p:spPr>
            <a:xfrm>
              <a:off x="8534898" y="5942782"/>
              <a:ext cx="8478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Alytus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A3A420-E77E-927F-01CA-087C3A8A0AB1}"/>
                </a:ext>
              </a:extLst>
            </p:cNvPr>
            <p:cNvSpPr txBox="1"/>
            <p:nvPr/>
          </p:nvSpPr>
          <p:spPr>
            <a:xfrm>
              <a:off x="9743120" y="5250236"/>
              <a:ext cx="8478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Vilnius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E04E82-A492-74CE-D4D1-D3162844FC51}"/>
                </a:ext>
              </a:extLst>
            </p:cNvPr>
            <p:cNvSpPr txBox="1"/>
            <p:nvPr/>
          </p:nvSpPr>
          <p:spPr>
            <a:xfrm>
              <a:off x="10327911" y="4030240"/>
              <a:ext cx="12891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Kaunas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375114-C9EA-8252-3EDE-AC84BC7D1015}"/>
                </a:ext>
              </a:extLst>
            </p:cNvPr>
            <p:cNvSpPr txBox="1"/>
            <p:nvPr/>
          </p:nvSpPr>
          <p:spPr>
            <a:xfrm>
              <a:off x="10242936" y="2467331"/>
              <a:ext cx="14364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Utena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57A7CB-F24B-6561-7BBC-B2504C80C89C}"/>
                </a:ext>
              </a:extLst>
            </p:cNvPr>
            <p:cNvSpPr txBox="1"/>
            <p:nvPr/>
          </p:nvSpPr>
          <p:spPr>
            <a:xfrm>
              <a:off x="9849219" y="1739996"/>
              <a:ext cx="12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Panevėžys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397A9C-C106-7F57-8DC0-281DE32F5F6C}"/>
                </a:ext>
              </a:extLst>
            </p:cNvPr>
            <p:cNvSpPr txBox="1"/>
            <p:nvPr/>
          </p:nvSpPr>
          <p:spPr>
            <a:xfrm flipH="1">
              <a:off x="7425940" y="1366235"/>
              <a:ext cx="14766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Šiauliai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A7B1B5-8107-5F45-C7F4-9533A1842881}"/>
                </a:ext>
              </a:extLst>
            </p:cNvPr>
            <p:cNvSpPr txBox="1"/>
            <p:nvPr/>
          </p:nvSpPr>
          <p:spPr>
            <a:xfrm>
              <a:off x="5269878" y="3778488"/>
              <a:ext cx="9907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Tauragė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A9C1D8-8BDD-7F5A-F551-69816AD16D66}"/>
                </a:ext>
              </a:extLst>
            </p:cNvPr>
            <p:cNvSpPr txBox="1"/>
            <p:nvPr/>
          </p:nvSpPr>
          <p:spPr>
            <a:xfrm>
              <a:off x="5303477" y="4131753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9,2 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C3D7F4-86F0-6493-ECA3-AC2C743B2771}"/>
                </a:ext>
              </a:extLst>
            </p:cNvPr>
            <p:cNvSpPr txBox="1"/>
            <p:nvPr/>
          </p:nvSpPr>
          <p:spPr>
            <a:xfrm>
              <a:off x="5972034" y="4131753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5 396</a:t>
              </a:r>
            </a:p>
          </p:txBody>
        </p:sp>
        <p:cxnSp>
          <p:nvCxnSpPr>
            <p:cNvPr id="34" name="Elbow Connector 13">
              <a:extLst>
                <a:ext uri="{FF2B5EF4-FFF2-40B4-BE49-F238E27FC236}">
                  <a16:creationId xmlns:a16="http://schemas.microsoft.com/office/drawing/2014/main" id="{DDB26D3D-38D4-69AF-CDD9-DB3B4A3518F3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8843461" y="4447148"/>
              <a:ext cx="1657109" cy="21783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761272-D186-7807-8C63-91DEE3D60516}"/>
                </a:ext>
              </a:extLst>
            </p:cNvPr>
            <p:cNvSpPr txBox="1"/>
            <p:nvPr/>
          </p:nvSpPr>
          <p:spPr>
            <a:xfrm>
              <a:off x="4829206" y="2349191"/>
              <a:ext cx="14364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Klaipėda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E6B631-5303-C212-29F1-04063A39EC3A}"/>
                </a:ext>
              </a:extLst>
            </p:cNvPr>
            <p:cNvSpPr txBox="1"/>
            <p:nvPr/>
          </p:nvSpPr>
          <p:spPr>
            <a:xfrm>
              <a:off x="4953529" y="2653365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8,2 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1BF79D-436C-41D5-6330-D0A2E965046B}"/>
                </a:ext>
              </a:extLst>
            </p:cNvPr>
            <p:cNvSpPr txBox="1"/>
            <p:nvPr/>
          </p:nvSpPr>
          <p:spPr>
            <a:xfrm>
              <a:off x="5620367" y="2653365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17 913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65ADCD-5870-2166-8B62-CE1FB405DFED}"/>
                </a:ext>
              </a:extLst>
            </p:cNvPr>
            <p:cNvSpPr txBox="1"/>
            <p:nvPr/>
          </p:nvSpPr>
          <p:spPr>
            <a:xfrm>
              <a:off x="5200011" y="1575421"/>
              <a:ext cx="801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Telšiai</a:t>
              </a:r>
              <a:endParaRPr lang="en-GB" sz="10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A2FD56-1414-0E42-040C-CC9D630E4AB4}"/>
                </a:ext>
              </a:extLst>
            </p:cNvPr>
            <p:cNvSpPr txBox="1"/>
            <p:nvPr/>
          </p:nvSpPr>
          <p:spPr>
            <a:xfrm>
              <a:off x="5184261" y="1917220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F7CCA5-CEF4-A954-2BBF-49380FDB3B24}"/>
                </a:ext>
              </a:extLst>
            </p:cNvPr>
            <p:cNvSpPr txBox="1"/>
            <p:nvPr/>
          </p:nvSpPr>
          <p:spPr>
            <a:xfrm>
              <a:off x="5852753" y="1917220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7 930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BB18D1-D5BF-4B27-B302-F05CA8AAF7EA}"/>
                </a:ext>
              </a:extLst>
            </p:cNvPr>
            <p:cNvSpPr txBox="1"/>
            <p:nvPr/>
          </p:nvSpPr>
          <p:spPr>
            <a:xfrm>
              <a:off x="7801308" y="1682123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8,4 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4BBB60-CEFF-019B-9389-D43D49891C60}"/>
                </a:ext>
              </a:extLst>
            </p:cNvPr>
            <p:cNvSpPr txBox="1"/>
            <p:nvPr/>
          </p:nvSpPr>
          <p:spPr>
            <a:xfrm>
              <a:off x="8458943" y="1682123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14 822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39E290-E064-34A1-4ED1-AC03D4E81FEE}"/>
                </a:ext>
              </a:extLst>
            </p:cNvPr>
            <p:cNvSpPr txBox="1"/>
            <p:nvPr/>
          </p:nvSpPr>
          <p:spPr>
            <a:xfrm>
              <a:off x="9889255" y="2074840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9,9 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BF94C1-BFCB-BB51-5980-7E9D73E6844C}"/>
                </a:ext>
              </a:extLst>
            </p:cNvPr>
            <p:cNvSpPr txBox="1"/>
            <p:nvPr/>
          </p:nvSpPr>
          <p:spPr>
            <a:xfrm>
              <a:off x="10551522" y="2074840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13 180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B59787-9662-1875-E8F3-F42E5EED7DF1}"/>
                </a:ext>
              </a:extLst>
            </p:cNvPr>
            <p:cNvSpPr txBox="1"/>
            <p:nvPr/>
          </p:nvSpPr>
          <p:spPr>
            <a:xfrm>
              <a:off x="10565801" y="2777751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9,6 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AD90CC-8E01-9155-E163-A56240779BAE}"/>
                </a:ext>
              </a:extLst>
            </p:cNvPr>
            <p:cNvSpPr txBox="1"/>
            <p:nvPr/>
          </p:nvSpPr>
          <p:spPr>
            <a:xfrm>
              <a:off x="11237323" y="2777751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7 750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CD1C23-8828-9B8E-C4B8-6D96DB23F606}"/>
                </a:ext>
              </a:extLst>
            </p:cNvPr>
            <p:cNvSpPr txBox="1"/>
            <p:nvPr/>
          </p:nvSpPr>
          <p:spPr>
            <a:xfrm>
              <a:off x="10500570" y="4345820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9,3 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A951FB-4A65-2717-91DE-9C10EAB9B864}"/>
                </a:ext>
              </a:extLst>
            </p:cNvPr>
            <p:cNvSpPr txBox="1"/>
            <p:nvPr/>
          </p:nvSpPr>
          <p:spPr>
            <a:xfrm>
              <a:off x="11178587" y="4345820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35 455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AB0313-2BA7-A17E-5E7E-20200EC9E748}"/>
                </a:ext>
              </a:extLst>
            </p:cNvPr>
            <p:cNvSpPr txBox="1"/>
            <p:nvPr/>
          </p:nvSpPr>
          <p:spPr>
            <a:xfrm>
              <a:off x="8498164" y="6227655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23505F-B0B6-41B1-6079-7B4A82F8C0B5}"/>
                </a:ext>
              </a:extLst>
            </p:cNvPr>
            <p:cNvSpPr txBox="1"/>
            <p:nvPr/>
          </p:nvSpPr>
          <p:spPr>
            <a:xfrm>
              <a:off x="9170891" y="6227655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8 058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AFEBB-6D0E-FE50-4EAB-1D6009F1541E}"/>
                </a:ext>
              </a:extLst>
            </p:cNvPr>
            <p:cNvSpPr txBox="1"/>
            <p:nvPr/>
          </p:nvSpPr>
          <p:spPr>
            <a:xfrm>
              <a:off x="6475280" y="5550658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9,1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B5FBC1-C8CB-93BA-0198-59796A2C9CF0}"/>
                </a:ext>
              </a:extLst>
            </p:cNvPr>
            <p:cNvSpPr txBox="1"/>
            <p:nvPr/>
          </p:nvSpPr>
          <p:spPr>
            <a:xfrm>
              <a:off x="7145129" y="5550658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 font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7 880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AE6E02-01FE-E234-0E42-7BF89DF0C2EF}"/>
                </a:ext>
              </a:extLst>
            </p:cNvPr>
            <p:cNvSpPr txBox="1"/>
            <p:nvPr/>
          </p:nvSpPr>
          <p:spPr>
            <a:xfrm>
              <a:off x="9727204" y="5605099"/>
              <a:ext cx="648001" cy="246221"/>
            </a:xfrm>
            <a:prstGeom prst="rect">
              <a:avLst/>
            </a:prstGeom>
            <a:solidFill>
              <a:srgbClr val="EFBFD9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8,8 </a:t>
              </a:r>
              <a:r>
                <a:rPr lang="ru-RU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GB" sz="10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AC7C83-6223-E1A2-6FCC-84D5554F1A12}"/>
                </a:ext>
              </a:extLst>
            </p:cNvPr>
            <p:cNvSpPr txBox="1"/>
            <p:nvPr/>
          </p:nvSpPr>
          <p:spPr>
            <a:xfrm>
              <a:off x="10404179" y="5605099"/>
              <a:ext cx="720000" cy="246221"/>
            </a:xfrm>
            <a:prstGeom prst="rect">
              <a:avLst/>
            </a:prstGeom>
            <a:solidFill>
              <a:srgbClr val="C7C1F4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lt-LT" sz="1000" b="1" dirty="0">
                  <a:solidFill>
                    <a:srgbClr val="3333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50 225</a:t>
              </a:r>
            </a:p>
          </p:txBody>
        </p:sp>
      </p:grpSp>
      <p:sp>
        <p:nvSpPr>
          <p:cNvPr id="55" name="Google Shape;157;p28">
            <a:extLst>
              <a:ext uri="{FF2B5EF4-FFF2-40B4-BE49-F238E27FC236}">
                <a16:creationId xmlns:a16="http://schemas.microsoft.com/office/drawing/2014/main" id="{F4AC522E-01E8-834D-62C1-B9E11430B1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86" y="4024473"/>
            <a:ext cx="4266997" cy="14808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lt-LT" sz="32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Nedarbas</a:t>
            </a:r>
            <a:br>
              <a:rPr lang="lt-LT" sz="32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32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 m. balandžio 1 d.</a:t>
            </a:r>
            <a:br>
              <a:rPr lang="lt-LT" sz="32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500" dirty="0">
              <a:solidFill>
                <a:srgbClr val="33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1">
            <a:extLst>
              <a:ext uri="{FF2B5EF4-FFF2-40B4-BE49-F238E27FC236}">
                <a16:creationId xmlns:a16="http://schemas.microsoft.com/office/drawing/2014/main" id="{87CEB3CC-8698-9601-06B2-9CF20D4C3AEF}"/>
              </a:ext>
            </a:extLst>
          </p:cNvPr>
          <p:cNvSpPr/>
          <p:nvPr/>
        </p:nvSpPr>
        <p:spPr>
          <a:xfrm>
            <a:off x="4211149" y="717474"/>
            <a:ext cx="4676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b="1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Šalyje</a:t>
            </a:r>
            <a:endParaRPr lang="en-LT" sz="1600" b="1">
              <a:solidFill>
                <a:srgbClr val="33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3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53FA7-1B43-944C-AD45-768B7F40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A9D383-7E2F-F949-BD5C-22F30006BFB3}"/>
              </a:ext>
            </a:extLst>
          </p:cNvPr>
          <p:cNvSpPr txBox="1"/>
          <p:nvPr/>
        </p:nvSpPr>
        <p:spPr>
          <a:xfrm>
            <a:off x="1912409" y="478384"/>
            <a:ext cx="94536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  <a:t>Nedarbas (proc.) šalies savivaldybėse</a:t>
            </a:r>
            <a:b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  <a:t>2025 m. balandžio 1 d.</a:t>
            </a:r>
            <a:endParaRPr lang="en-LT" sz="4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4F40A7-6A02-6841-B668-70EBDC1AA587}"/>
              </a:ext>
            </a:extLst>
          </p:cNvPr>
          <p:cNvGrpSpPr/>
          <p:nvPr/>
        </p:nvGrpSpPr>
        <p:grpSpPr>
          <a:xfrm>
            <a:off x="-12370" y="1029501"/>
            <a:ext cx="2242952" cy="5864712"/>
            <a:chOff x="-12370" y="1029501"/>
            <a:chExt cx="2242952" cy="586471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5AB8CB7-517D-BC40-A8DD-F49887448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52845" t="39401" r="50000" b="-28902"/>
            <a:stretch/>
          </p:blipFill>
          <p:spPr>
            <a:xfrm rot="10800000">
              <a:off x="36" y="5641413"/>
              <a:ext cx="2230546" cy="1252800"/>
            </a:xfrm>
            <a:prstGeom prst="rect">
              <a:avLst/>
            </a:prstGeom>
          </p:spPr>
        </p:pic>
        <p:pic>
          <p:nvPicPr>
            <p:cNvPr id="15" name="Picture 14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85712AA1-730C-1741-B692-F24D1EFF4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21E8BDC-6302-94D9-75B8-447EF017D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142134"/>
              </p:ext>
            </p:extLst>
          </p:nvPr>
        </p:nvGraphicFramePr>
        <p:xfrm>
          <a:off x="217714" y="1707503"/>
          <a:ext cx="11756572" cy="501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14DDCE-F3AF-0D13-3655-B01CE8AF3F77}"/>
              </a:ext>
            </a:extLst>
          </p:cNvPr>
          <p:cNvSpPr txBox="1"/>
          <p:nvPr/>
        </p:nvSpPr>
        <p:spPr>
          <a:xfrm>
            <a:off x="841180" y="2555695"/>
            <a:ext cx="90631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700">
                <a:solidFill>
                  <a:srgbClr val="434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Šalyje – 9 proc.</a:t>
            </a:r>
          </a:p>
          <a:p>
            <a:r>
              <a:rPr lang="lt-LT" sz="1700">
                <a:solidFill>
                  <a:srgbClr val="434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Neringos sav. – 3,6 proc.</a:t>
            </a:r>
          </a:p>
          <a:p>
            <a:r>
              <a:rPr lang="lt-LT" sz="1700">
                <a:solidFill>
                  <a:srgbClr val="434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Ignalinos r. sav. – 12,9 proc.</a:t>
            </a:r>
          </a:p>
        </p:txBody>
      </p:sp>
    </p:spTree>
    <p:extLst>
      <p:ext uri="{BB962C8B-B14F-4D97-AF65-F5344CB8AC3E}">
        <p14:creationId xmlns:p14="http://schemas.microsoft.com/office/powerpoint/2010/main" val="284861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7C45-C951-67B8-A4E7-225DF3B9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75652-71D2-C6B3-E118-F55E0BB5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851A9B-D49E-BB3C-1450-ABA0023FB102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63B5D9-0309-83CF-0013-6AF21785DF30}"/>
              </a:ext>
            </a:extLst>
          </p:cNvPr>
          <p:cNvSpPr txBox="1"/>
          <p:nvPr/>
        </p:nvSpPr>
        <p:spPr>
          <a:xfrm>
            <a:off x="2426713" y="355739"/>
            <a:ext cx="7540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  <a:t>Neturinčių darbo asmenų portretas savivaldybėse</a:t>
            </a:r>
            <a:endParaRPr lang="en-LT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D5AB97-33CB-0AF2-3EB6-8B888C9E87E7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615436-A82C-2DDA-E989-7FE9C8511AA6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959195B-E33E-8464-E18D-9C34E7E7A6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7151846-DB86-CFDB-0556-B0A9C7E33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116139E-5C31-6D90-B67C-1BB061C0C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D29AFE71-D70D-3287-9FAE-C3FEA44B8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0C8F67AE-D4EB-9425-05AC-C857EE7CF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99836"/>
              </p:ext>
            </p:extLst>
          </p:nvPr>
        </p:nvGraphicFramePr>
        <p:xfrm>
          <a:off x="882553" y="2259916"/>
          <a:ext cx="10426893" cy="2657677"/>
        </p:xfrm>
        <a:graphic>
          <a:graphicData uri="http://schemas.openxmlformats.org/drawingml/2006/table">
            <a:tbl>
              <a:tblPr/>
              <a:tblGrid>
                <a:gridCol w="1446187">
                  <a:extLst>
                    <a:ext uri="{9D8B030D-6E8A-4147-A177-3AD203B41FA5}">
                      <a16:colId xmlns:a16="http://schemas.microsoft.com/office/drawing/2014/main" val="3982053518"/>
                    </a:ext>
                  </a:extLst>
                </a:gridCol>
                <a:gridCol w="514550">
                  <a:extLst>
                    <a:ext uri="{9D8B030D-6E8A-4147-A177-3AD203B41FA5}">
                      <a16:colId xmlns:a16="http://schemas.microsoft.com/office/drawing/2014/main" val="2211274085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3026116121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2915669560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1542731961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428915115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3374195852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2044334444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1934078071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2665662079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3326405425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2488925574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3003272220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2365077674"/>
                    </a:ext>
                  </a:extLst>
                </a:gridCol>
              </a:tblGrid>
              <a:tr h="4394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Savivaldybė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Registruota bedarbių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16-29 m. jaunimas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>
                    <a:lnL w="12700" cap="flat" cmpd="sng" algn="ctr">
                      <a:solidFill>
                        <a:srgbClr val="A998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m. ir vyresni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Ilgalaikių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Gyvenantys kaimo vietovėse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Turintys negalią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25813"/>
                  </a:ext>
                </a:extLst>
              </a:tr>
              <a:tr h="43943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 viso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moterų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skaičius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dalis (proc.)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skaičius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dalis (proc.)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skaičius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dalis (proc.)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skaičius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dalis (proc.)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skaičius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dalis (proc.)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32336"/>
                  </a:ext>
                </a:extLst>
              </a:tr>
              <a:tr h="63911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skaičius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dalis (proc.)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867616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 apskr.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81432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Jurbarko r.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11216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Pagėgių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9395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Šilalės r.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5904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Tauragės r.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30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1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73F09-8FF8-662B-CCFD-C9A7EF88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D317B-F593-9CDA-CBC1-867EA5334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94E386-1D50-1C43-D83C-BFB8264A6F7F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680EC1-28B1-02FD-C29F-1E3E7654DED2}"/>
              </a:ext>
            </a:extLst>
          </p:cNvPr>
          <p:cNvSpPr txBox="1"/>
          <p:nvPr/>
        </p:nvSpPr>
        <p:spPr>
          <a:xfrm>
            <a:off x="2425611" y="417002"/>
            <a:ext cx="7540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  <a:t>Darbo rinkai besirengiantys asmenys</a:t>
            </a:r>
            <a:endParaRPr lang="en-LT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C154E3-FCF5-E025-D48A-E99ED36C8B2D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BD8B257-823F-358F-7C71-D11B8144B781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5F84DBE-B82D-8BF6-E9DE-EBFFB6EB70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270EE7C-4C79-406D-EDC0-55B71F0BF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D033CBA-C089-8C1E-1E64-8690EFD70D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CBD8ED13-F30A-60DE-8B0B-2F5583B08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492CC03-1871-E005-40EC-5254C18D4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234194"/>
              </p:ext>
            </p:extLst>
          </p:nvPr>
        </p:nvGraphicFramePr>
        <p:xfrm>
          <a:off x="1497542" y="1789941"/>
          <a:ext cx="36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5B20CDB-BF33-A0D0-6E73-E16009B3FA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644168"/>
              </p:ext>
            </p:extLst>
          </p:nvPr>
        </p:nvGraphicFramePr>
        <p:xfrm>
          <a:off x="2325615" y="4309941"/>
          <a:ext cx="7540769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C40C29B-30E7-C901-A075-D83E4E50E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388486"/>
              </p:ext>
            </p:extLst>
          </p:nvPr>
        </p:nvGraphicFramePr>
        <p:xfrm>
          <a:off x="5987782" y="1851790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12522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CFDCF-AC03-2341-7B3F-A1802FFAC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0FCFB-73F1-3826-0021-77670243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404" y="165361"/>
            <a:ext cx="354366" cy="62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D562E7-0E37-C676-60EE-659E3BC1DFEB}"/>
              </a:ext>
            </a:extLst>
          </p:cNvPr>
          <p:cNvSpPr txBox="1"/>
          <p:nvPr/>
        </p:nvSpPr>
        <p:spPr>
          <a:xfrm>
            <a:off x="-3076832" y="1890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174397-66D1-C7E2-6AFA-A9F07B91A3E5}"/>
              </a:ext>
            </a:extLst>
          </p:cNvPr>
          <p:cNvSpPr txBox="1"/>
          <p:nvPr/>
        </p:nvSpPr>
        <p:spPr>
          <a:xfrm>
            <a:off x="2426713" y="355739"/>
            <a:ext cx="7540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4000">
                <a:latin typeface="Arial" panose="020B0604020202020204" pitchFamily="34" charset="0"/>
                <a:cs typeface="Arial" panose="020B0604020202020204" pitchFamily="34" charset="0"/>
              </a:rPr>
              <a:t>Registruota paklausa ir pasiūla Tauragės apskrityje</a:t>
            </a:r>
            <a:endParaRPr lang="en-LT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FDB126-E369-BAFE-89EB-DE0726C55ADE}"/>
              </a:ext>
            </a:extLst>
          </p:cNvPr>
          <p:cNvGrpSpPr/>
          <p:nvPr/>
        </p:nvGrpSpPr>
        <p:grpSpPr>
          <a:xfrm>
            <a:off x="-12370" y="816146"/>
            <a:ext cx="12216245" cy="6476387"/>
            <a:chOff x="-12370" y="816146"/>
            <a:chExt cx="12216245" cy="6476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F8189C4-CD68-1CD2-9AB3-E5977FDCD2AA}"/>
                </a:ext>
              </a:extLst>
            </p:cNvPr>
            <p:cNvGrpSpPr/>
            <p:nvPr/>
          </p:nvGrpSpPr>
          <p:grpSpPr>
            <a:xfrm>
              <a:off x="36" y="816146"/>
              <a:ext cx="12203839" cy="6476387"/>
              <a:chOff x="36" y="816146"/>
              <a:chExt cx="12203839" cy="647638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F9A4C69-37CB-66A3-4EFB-5E66169219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9" t="-9072" r="43752" b="9072"/>
              <a:stretch/>
            </p:blipFill>
            <p:spPr>
              <a:xfrm>
                <a:off x="10307782" y="816146"/>
                <a:ext cx="1896093" cy="34937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FD3D5CD-5141-B858-C5A1-4D67240BA8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52845" t="39401" r="50000" b="-28902"/>
              <a:stretch/>
            </p:blipFill>
            <p:spPr>
              <a:xfrm rot="10800000">
                <a:off x="36" y="5641413"/>
                <a:ext cx="2230546" cy="12528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3D247C4-A90C-6E90-9D17-844F0BFF8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2961"/>
              <a:stretch/>
            </p:blipFill>
            <p:spPr>
              <a:xfrm rot="10800000">
                <a:off x="10675748" y="4562015"/>
                <a:ext cx="1515588" cy="2730518"/>
              </a:xfrm>
              <a:prstGeom prst="rect">
                <a:avLst/>
              </a:prstGeom>
            </p:spPr>
          </p:pic>
        </p:grpSp>
        <p:pic>
          <p:nvPicPr>
            <p:cNvPr id="23" name="Picture 22" descr="A person holding a microphone&#10;&#10;Description automatically generated">
              <a:extLst>
                <a:ext uri="{FF2B5EF4-FFF2-40B4-BE49-F238E27FC236}">
                  <a16:creationId xmlns:a16="http://schemas.microsoft.com/office/drawing/2014/main" id="{6F7F9235-7DCF-0F25-6178-4B0F338BF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24"/>
            <a:stretch/>
          </p:blipFill>
          <p:spPr>
            <a:xfrm>
              <a:off x="-12370" y="1029501"/>
              <a:ext cx="1707101" cy="1048681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3619E8-E730-6C2F-B8F0-2373BC92E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813410"/>
              </p:ext>
            </p:extLst>
          </p:nvPr>
        </p:nvGraphicFramePr>
        <p:xfrm>
          <a:off x="2213774" y="1832313"/>
          <a:ext cx="3619381" cy="246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C0236FA-92FA-DE5F-D9C7-02AD732C8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428130"/>
              </p:ext>
            </p:extLst>
          </p:nvPr>
        </p:nvGraphicFramePr>
        <p:xfrm>
          <a:off x="629683" y="4407193"/>
          <a:ext cx="6618058" cy="246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9C3C56-C197-C082-2705-0D7B2CEB01AD}"/>
              </a:ext>
            </a:extLst>
          </p:cNvPr>
          <p:cNvSpPr txBox="1"/>
          <p:nvPr/>
        </p:nvSpPr>
        <p:spPr>
          <a:xfrm>
            <a:off x="7276213" y="1832313"/>
            <a:ext cx="3739908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proc. registruotų laisvų darbo vietų – nekvalifikuotiems darbininkams.</a:t>
            </a:r>
          </a:p>
          <a:p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Nekvalifikuotų darbininkų pasiūla – didesnė už paklausą 18,5 proc.</a:t>
            </a:r>
          </a:p>
          <a:p>
            <a:endParaRPr lang="lt-LT" sz="1400" b="1" dirty="0">
              <a:solidFill>
                <a:srgbClr val="33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m. paklausiausi specialistų, kvalifikuotų darbininkų ir paslaugų sektoriaus darbuotojų grupėse: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pardavėjai;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virėjai;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barmenai;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pardavimo vadybininkai;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degalinės operatoriai;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apsaugos darbuotojai;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parduotuvės kasininkai;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apskaitos specialistai (buhalteriai);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mokytojo padėjėjai;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socialiniai darbuotojai;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statybos inžinieriai;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logistikos specialistai (vadybininkai)</a:t>
            </a:r>
            <a:r>
              <a:rPr lang="lt-LT" sz="1400" b="1" dirty="0">
                <a:solidFill>
                  <a:srgbClr val="333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400" b="1" dirty="0">
              <a:solidFill>
                <a:srgbClr val="33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b="1" dirty="0">
              <a:solidFill>
                <a:srgbClr val="33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rgbClr val="3333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D7027-3B17-6AB5-C11B-4B772315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6968DD-C4EB-1B0C-3A0A-D2F81A9E65B9}"/>
              </a:ext>
            </a:extLst>
          </p:cNvPr>
          <p:cNvGraphicFramePr/>
          <p:nvPr/>
        </p:nvGraphicFramePr>
        <p:xfrm>
          <a:off x="2032000" y="12140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avadinimas 1">
            <a:extLst>
              <a:ext uri="{FF2B5EF4-FFF2-40B4-BE49-F238E27FC236}">
                <a16:creationId xmlns:a16="http://schemas.microsoft.com/office/drawing/2014/main" id="{9BFEF677-6CF4-C256-8AE5-E5A8D6C2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838"/>
            <a:ext cx="12076241" cy="1325563"/>
          </a:xfrm>
        </p:spPr>
        <p:txBody>
          <a:bodyPr>
            <a:normAutofit/>
          </a:bodyPr>
          <a:lstStyle/>
          <a:p>
            <a:pPr algn="ctr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Darbo rinkos pasiūla/paklausa 2024 m.</a:t>
            </a:r>
            <a:b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Populiariausios profesijos</a:t>
            </a:r>
          </a:p>
        </p:txBody>
      </p:sp>
    </p:spTree>
    <p:extLst>
      <p:ext uri="{BB962C8B-B14F-4D97-AF65-F5344CB8AC3E}">
        <p14:creationId xmlns:p14="http://schemas.microsoft.com/office/powerpoint/2010/main" val="74896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sirinktinis 1">
    <a:dk1>
      <a:srgbClr val="414144"/>
    </a:dk1>
    <a:lt1>
      <a:srgbClr val="FFFFFF"/>
    </a:lt1>
    <a:dk2>
      <a:srgbClr val="44546A"/>
    </a:dk2>
    <a:lt2>
      <a:srgbClr val="E7E6E6"/>
    </a:lt2>
    <a:accent1>
      <a:srgbClr val="0FB271"/>
    </a:accent1>
    <a:accent2>
      <a:srgbClr val="A3DDFF"/>
    </a:accent2>
    <a:accent3>
      <a:srgbClr val="1D44DD"/>
    </a:accent3>
    <a:accent4>
      <a:srgbClr val="414144"/>
    </a:accent4>
    <a:accent5>
      <a:srgbClr val="5B9BD5"/>
    </a:accent5>
    <a:accent6>
      <a:srgbClr val="267930"/>
    </a:accent6>
    <a:hlink>
      <a:srgbClr val="0EB271"/>
    </a:hlink>
    <a:folHlink>
      <a:srgbClr val="1D44DD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b08c88-d023-4b2a-ae91-c7e38f169ec1" xsi:nil="true"/>
    <lcf76f155ced4ddcb4097134ff3c332f xmlns="c24e33d6-1d4f-4bfe-979e-3bead31c635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2A64EADDD387449A320BC5E5E288F88" ma:contentTypeVersion="16" ma:contentTypeDescription="Kurkite naują dokumentą." ma:contentTypeScope="" ma:versionID="78ff3a2c09131c54877d1d394a6c21c0">
  <xsd:schema xmlns:xsd="http://www.w3.org/2001/XMLSchema" xmlns:xs="http://www.w3.org/2001/XMLSchema" xmlns:p="http://schemas.microsoft.com/office/2006/metadata/properties" xmlns:ns2="c24e33d6-1d4f-4bfe-979e-3bead31c6350" xmlns:ns3="9eb08c88-d023-4b2a-ae91-c7e38f169ec1" targetNamespace="http://schemas.microsoft.com/office/2006/metadata/properties" ma:root="true" ma:fieldsID="93ba20837b60d31439583ff013e2f711" ns2:_="" ns3:_="">
    <xsd:import namespace="c24e33d6-1d4f-4bfe-979e-3bead31c6350"/>
    <xsd:import namespace="9eb08c88-d023-4b2a-ae91-c7e38f169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e33d6-1d4f-4bfe-979e-3bead31c6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Vaizdų žymės" ma:readOnly="false" ma:fieldId="{5cf76f15-5ced-4ddc-b409-7134ff3c332f}" ma:taxonomyMulti="true" ma:sspId="f1ea6d2d-0f7a-4297-ad52-f16ba463c9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08c88-d023-4b2a-ae91-c7e38f169ec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ba5a607-f600-491e-bb1c-067fdd6ce434}" ma:internalName="TaxCatchAll" ma:showField="CatchAllData" ma:web="9eb08c88-d023-4b2a-ae91-c7e38f169e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FEB23C-018D-4F4D-95D2-51E18AED58FF}">
  <ds:schemaRefs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7c9b4f9-54a1-43c8-a66b-c45ade30e78b"/>
    <ds:schemaRef ds:uri="http://purl.org/dc/elements/1.1/"/>
    <ds:schemaRef ds:uri="http://schemas.microsoft.com/office/2006/documentManagement/types"/>
    <ds:schemaRef ds:uri="0c0909dc-c1aa-41cf-8052-93173a1f0a6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FC4EE1-AFD3-4CF8-9E35-E984ABC8078C}"/>
</file>

<file path=customXml/itemProps3.xml><?xml version="1.0" encoding="utf-8"?>
<ds:datastoreItem xmlns:ds="http://schemas.openxmlformats.org/officeDocument/2006/customXml" ds:itemID="{CBEE976B-9241-4741-B468-30DB5326FB8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ad46dd-f7c7-43aa-9c22-1b7ad782ac3b}" enabled="1" method="Privileged" siteId="{ba0f5621-abfd-470f-adc9-da21d4cc182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1180</Words>
  <Application>Microsoft Office PowerPoint</Application>
  <PresentationFormat>Plačiaekranė</PresentationFormat>
  <Paragraphs>339</Paragraphs>
  <Slides>22</Slides>
  <Notes>15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„PowerPoint“ pateiktis</vt:lpstr>
      <vt:lpstr>„PowerPoint“ pateiktis</vt:lpstr>
      <vt:lpstr>„PowerPoint“ pateiktis</vt:lpstr>
      <vt:lpstr>Nedarbas 2025 m. balandžio 1 d. </vt:lpstr>
      <vt:lpstr>„PowerPoint“ pateiktis</vt:lpstr>
      <vt:lpstr>„PowerPoint“ pateiktis</vt:lpstr>
      <vt:lpstr>„PowerPoint“ pateiktis</vt:lpstr>
      <vt:lpstr>„PowerPoint“ pateiktis</vt:lpstr>
      <vt:lpstr>Darbo rinkos pasiūla/paklausa 2024 m. Populiariausios profesijos</vt:lpstr>
      <vt:lpstr>Dėl kokių priežasčių trūksta darbuotojų?</vt:lpstr>
      <vt:lpstr>Laukiami didžiausi žmonių išteklių vadybos iššūkiai </vt:lpstr>
      <vt:lpstr>Kokių profesijų specialistų poreikis labiausiai didės 2025 m.?</vt:lpstr>
      <vt:lpstr>„PowerPoint“ pateiktis</vt:lpstr>
      <vt:lpstr>„PowerPoint“ pateiktis</vt:lpstr>
      <vt:lpstr>Populiariausios profesinio mokymosi programos 2024 m.</vt:lpstr>
      <vt:lpstr>Kokių profesijų kvalifikuotų darbininkų poreikis labiausiai didės 2025 m.?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Klaudija Klusaitė</dc:creator>
  <cp:lastModifiedBy>Jurgita Petraitienė</cp:lastModifiedBy>
  <cp:revision>4</cp:revision>
  <dcterms:created xsi:type="dcterms:W3CDTF">2023-09-24T10:00:07Z</dcterms:created>
  <dcterms:modified xsi:type="dcterms:W3CDTF">2025-04-15T08:41:59Z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0x01010012A64EADDD387449A320BC5E5E288F88</vt:lpwstr>
  </property>
  <property fmtid="{D5CDD505-2E9C-101B-9397-08002B2CF9AE}" pid="3" name="MediaServiceImageTags">
    <vt:lpwstr/>
  </property>
</Properties>
</file>